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7" r:id="rId2"/>
    <p:sldId id="257" r:id="rId3"/>
    <p:sldId id="357" r:id="rId4"/>
    <p:sldId id="324" r:id="rId5"/>
    <p:sldId id="288" r:id="rId6"/>
    <p:sldId id="289" r:id="rId7"/>
    <p:sldId id="290" r:id="rId8"/>
    <p:sldId id="361" r:id="rId9"/>
    <p:sldId id="325" r:id="rId10"/>
    <p:sldId id="360" r:id="rId11"/>
    <p:sldId id="293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лександр Севрюк" initials="АС" lastIdx="1" clrIdx="0">
    <p:extLst>
      <p:ext uri="{19B8F6BF-5375-455C-9EA6-DF929625EA0E}">
        <p15:presenceInfo xmlns:p15="http://schemas.microsoft.com/office/powerpoint/2012/main" userId="e9b854553fe0694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174"/>
    <a:srgbClr val="00D6CD"/>
    <a:srgbClr val="047CFF"/>
    <a:srgbClr val="67EFBE"/>
    <a:srgbClr val="FFDF00"/>
    <a:srgbClr val="FFD9E4"/>
    <a:srgbClr val="FFB7CC"/>
    <a:srgbClr val="2D2D2B"/>
    <a:srgbClr val="FF2C9C"/>
    <a:srgbClr val="FDB7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6" autoAdjust="0"/>
    <p:restoredTop sz="94660"/>
  </p:normalViewPr>
  <p:slideViewPr>
    <p:cSldViewPr snapToGrid="0">
      <p:cViewPr varScale="1">
        <p:scale>
          <a:sx n="72" d="100"/>
          <a:sy n="72" d="100"/>
        </p:scale>
        <p:origin x="79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30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9230B0E-39ED-45EA-AD95-669D0616B3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82B798-201A-4B14-B1F0-6A660C5C72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2F5857-B39B-4284-A086-C6DE2719C9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3EF34-7656-4396-AEBE-2B554E5E93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782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jpe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2020-05-10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ptmon.com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D2E669AF-1E4F-450F-933B-BA0B3CFB933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FA67678-BE60-44D5-9616-5EA060CB6BC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4FF242C9-D31C-4995-A050-D0321610E78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43000" y="1995712"/>
            <a:ext cx="1801813" cy="1801813"/>
          </a:xfrm>
          <a:prstGeom prst="round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45134C37-8F67-4F90-89FB-DC340C69932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845423" y="1995712"/>
            <a:ext cx="1801813" cy="1801813"/>
          </a:xfrm>
          <a:prstGeom prst="round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EA0F7F74-0127-4A5B-9CAC-67E1C69D4A0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544766" y="1995712"/>
            <a:ext cx="1801813" cy="1801813"/>
          </a:xfrm>
          <a:prstGeom prst="round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6F76CD4A-B4DC-434D-B285-129E340DA47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247187" y="1995712"/>
            <a:ext cx="1801813" cy="1801813"/>
          </a:xfrm>
          <a:prstGeom prst="round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98792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C6821C6-34A5-4690-9EC2-A3B7971CC8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F0AFF6CA-A266-4A01-9102-0B21EA5DB00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143025" y="1757530"/>
            <a:ext cx="2381600" cy="3405020"/>
          </a:xfrm>
          <a:prstGeom prst="roundRect">
            <a:avLst>
              <a:gd name="adj" fmla="val 760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2">
            <a:extLst>
              <a:ext uri="{FF2B5EF4-FFF2-40B4-BE49-F238E27FC236}">
                <a16:creationId xmlns:a16="http://schemas.microsoft.com/office/drawing/2014/main" id="{272C1198-B6D5-4965-8CBF-682236D9643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763656" y="1757530"/>
            <a:ext cx="2381600" cy="3405020"/>
          </a:xfrm>
          <a:prstGeom prst="roundRect">
            <a:avLst>
              <a:gd name="adj" fmla="val 760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2">
            <a:extLst>
              <a:ext uri="{FF2B5EF4-FFF2-40B4-BE49-F238E27FC236}">
                <a16:creationId xmlns:a16="http://schemas.microsoft.com/office/drawing/2014/main" id="{C8B0872D-DE54-48A7-846A-5643317DA6D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384287" y="1757530"/>
            <a:ext cx="2381600" cy="3405020"/>
          </a:xfrm>
          <a:prstGeom prst="roundRect">
            <a:avLst>
              <a:gd name="adj" fmla="val 760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4" name="Graphic 3">
            <a:hlinkClick r:id="rId3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7201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74F6945-A205-49FD-8A73-68CA35C7FBE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그림 개체 틀 11">
            <a:extLst>
              <a:ext uri="{FF2B5EF4-FFF2-40B4-BE49-F238E27FC236}">
                <a16:creationId xmlns:a16="http://schemas.microsoft.com/office/drawing/2014/main" id="{55CA10DA-63DA-46E6-A45B-E41F749A119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044814" y="1218254"/>
            <a:ext cx="2179320" cy="4714876"/>
          </a:xfrm>
          <a:prstGeom prst="roundRect">
            <a:avLst>
              <a:gd name="adj" fmla="val 732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b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27251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9AFE3D6-2136-4E5E-8563-1CA24FC95E7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87531A10-3AA8-4EC6-B4B8-2A77E95942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252017" y="910115"/>
            <a:ext cx="3825240" cy="5114925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162485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ED925C5-E78B-4630-8B35-4B0BEA0DBAC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그림 개체 틀 8">
            <a:extLst>
              <a:ext uri="{FF2B5EF4-FFF2-40B4-BE49-F238E27FC236}">
                <a16:creationId xmlns:a16="http://schemas.microsoft.com/office/drawing/2014/main" id="{E2DE439B-26B3-457B-A61F-4FED32DEF06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945254" y="1138220"/>
            <a:ext cx="6273800" cy="3784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84133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289761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30842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1658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0AA798-D794-425E-BA64-2DD060502271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49B0F98-21B8-4C97-8EB9-D38C41EF8BB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2805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9EC9CFA-34E7-4013-BFD8-F2BD81C237B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145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6CD8CA7-2C39-47E9-B2FD-30AD02F3300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3236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BA6EB50-D592-4E0C-AAB9-DFE6B956867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2402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1A6B441-A2DF-45E0-8AD9-7DFBBDB37E3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878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34B2F96-8F70-4ED2-A673-D81CB78550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hlinkClick r:id="rId3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그림 개체 틀 12">
            <a:extLst>
              <a:ext uri="{FF2B5EF4-FFF2-40B4-BE49-F238E27FC236}">
                <a16:creationId xmlns:a16="http://schemas.microsoft.com/office/drawing/2014/main" id="{DC9BA4AD-6E88-472F-87B0-5F58835DDD6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9614" y="1117600"/>
            <a:ext cx="3490786" cy="4622800"/>
          </a:xfrm>
          <a:prstGeom prst="roundRect">
            <a:avLst>
              <a:gd name="adj" fmla="val 726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E6602FD-0617-454B-A827-E2C91D683DB4}"/>
              </a:ext>
            </a:extLst>
          </p:cNvPr>
          <p:cNvSpPr/>
          <p:nvPr userDrawn="1"/>
        </p:nvSpPr>
        <p:spPr>
          <a:xfrm>
            <a:off x="637230" y="774700"/>
            <a:ext cx="4175555" cy="5308600"/>
          </a:xfrm>
          <a:prstGeom prst="roundRect">
            <a:avLst>
              <a:gd name="adj" fmla="val 10410"/>
            </a:avLst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67EFBE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 dirty="0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9" name="그래픽 39">
            <a:extLst>
              <a:ext uri="{FF2B5EF4-FFF2-40B4-BE49-F238E27FC236}">
                <a16:creationId xmlns:a16="http://schemas.microsoft.com/office/drawing/2014/main" id="{19B44C78-8F32-441F-B96A-D53C0AFF45D7}"/>
              </a:ext>
            </a:extLst>
          </p:cNvPr>
          <p:cNvSpPr/>
          <p:nvPr userDrawn="1"/>
        </p:nvSpPr>
        <p:spPr>
          <a:xfrm rot="2700000">
            <a:off x="5359306" y="5533607"/>
            <a:ext cx="619637" cy="619637"/>
          </a:xfrm>
          <a:custGeom>
            <a:avLst/>
            <a:gdLst>
              <a:gd name="connsiteX0" fmla="*/ 388728 w 633555"/>
              <a:gd name="connsiteY0" fmla="*/ 609369 h 633555"/>
              <a:gd name="connsiteX1" fmla="*/ 37800 w 633555"/>
              <a:gd name="connsiteY1" fmla="*/ 258442 h 633555"/>
              <a:gd name="connsiteX2" fmla="*/ 20957 w 633555"/>
              <a:gd name="connsiteY2" fmla="*/ 195395 h 633555"/>
              <a:gd name="connsiteX3" fmla="*/ 67006 w 633555"/>
              <a:gd name="connsiteY3" fmla="*/ 149347 h 633555"/>
              <a:gd name="connsiteX4" fmla="*/ 546344 w 633555"/>
              <a:gd name="connsiteY4" fmla="*/ 20936 h 633555"/>
              <a:gd name="connsiteX5" fmla="*/ 609391 w 633555"/>
              <a:gd name="connsiteY5" fmla="*/ 37779 h 633555"/>
              <a:gd name="connsiteX6" fmla="*/ 609391 w 633555"/>
              <a:gd name="connsiteY6" fmla="*/ 37779 h 633555"/>
              <a:gd name="connsiteX7" fmla="*/ 626234 w 633555"/>
              <a:gd name="connsiteY7" fmla="*/ 100825 h 633555"/>
              <a:gd name="connsiteX8" fmla="*/ 497823 w 633555"/>
              <a:gd name="connsiteY8" fmla="*/ 580164 h 633555"/>
              <a:gd name="connsiteX9" fmla="*/ 451775 w 633555"/>
              <a:gd name="connsiteY9" fmla="*/ 626213 h 633555"/>
              <a:gd name="connsiteX10" fmla="*/ 388728 w 633555"/>
              <a:gd name="connsiteY10" fmla="*/ 609369 h 633555"/>
              <a:gd name="connsiteX11" fmla="*/ 209788 w 633555"/>
              <a:gd name="connsiteY11" fmla="*/ 246080 h 633555"/>
              <a:gd name="connsiteX12" fmla="*/ 400936 w 633555"/>
              <a:gd name="connsiteY12" fmla="*/ 437228 h 633555"/>
              <a:gd name="connsiteX13" fmla="*/ 470936 w 633555"/>
              <a:gd name="connsiteY13" fmla="*/ 176079 h 633555"/>
              <a:gd name="connsiteX14" fmla="*/ 209788 w 633555"/>
              <a:gd name="connsiteY14" fmla="*/ 246080 h 633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33555" h="633555">
                <a:moveTo>
                  <a:pt x="388728" y="609369"/>
                </a:moveTo>
                <a:lnTo>
                  <a:pt x="37800" y="258442"/>
                </a:lnTo>
                <a:cubicBezTo>
                  <a:pt x="21266" y="241907"/>
                  <a:pt x="14931" y="217956"/>
                  <a:pt x="20957" y="195395"/>
                </a:cubicBezTo>
                <a:cubicBezTo>
                  <a:pt x="26984" y="172834"/>
                  <a:pt x="44600" y="155373"/>
                  <a:pt x="67006" y="149347"/>
                </a:cubicBezTo>
                <a:lnTo>
                  <a:pt x="546344" y="20936"/>
                </a:lnTo>
                <a:cubicBezTo>
                  <a:pt x="568905" y="14909"/>
                  <a:pt x="592857" y="21399"/>
                  <a:pt x="609391" y="37779"/>
                </a:cubicBezTo>
                <a:lnTo>
                  <a:pt x="609391" y="37779"/>
                </a:lnTo>
                <a:cubicBezTo>
                  <a:pt x="625925" y="54313"/>
                  <a:pt x="632261" y="78265"/>
                  <a:pt x="626234" y="100825"/>
                </a:cubicBezTo>
                <a:lnTo>
                  <a:pt x="497823" y="580164"/>
                </a:lnTo>
                <a:cubicBezTo>
                  <a:pt x="491797" y="602725"/>
                  <a:pt x="474181" y="620186"/>
                  <a:pt x="451775" y="626213"/>
                </a:cubicBezTo>
                <a:cubicBezTo>
                  <a:pt x="429214" y="632239"/>
                  <a:pt x="405108" y="625749"/>
                  <a:pt x="388728" y="609369"/>
                </a:cubicBezTo>
                <a:close/>
                <a:moveTo>
                  <a:pt x="209788" y="246080"/>
                </a:moveTo>
                <a:lnTo>
                  <a:pt x="400936" y="437228"/>
                </a:lnTo>
                <a:lnTo>
                  <a:pt x="470936" y="176079"/>
                </a:lnTo>
                <a:lnTo>
                  <a:pt x="209788" y="246080"/>
                </a:lnTo>
                <a:close/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4174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0" name="그래픽 39">
            <a:extLst>
              <a:ext uri="{FF2B5EF4-FFF2-40B4-BE49-F238E27FC236}">
                <a16:creationId xmlns:a16="http://schemas.microsoft.com/office/drawing/2014/main" id="{AEBA2F13-E03D-4A13-9603-9EB27210891B}"/>
              </a:ext>
            </a:extLst>
          </p:cNvPr>
          <p:cNvSpPr/>
          <p:nvPr userDrawn="1"/>
        </p:nvSpPr>
        <p:spPr>
          <a:xfrm>
            <a:off x="11203366" y="431527"/>
            <a:ext cx="686073" cy="686073"/>
          </a:xfrm>
          <a:prstGeom prst="donut">
            <a:avLst/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2703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417ECCA-D582-450C-AFE5-9B52C57623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hlinkClick r:id="rId3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그래픽 39">
            <a:extLst>
              <a:ext uri="{FF2B5EF4-FFF2-40B4-BE49-F238E27FC236}">
                <a16:creationId xmlns:a16="http://schemas.microsoft.com/office/drawing/2014/main" id="{4F4292CB-BA5B-4AD8-A4BF-34570A09B01D}"/>
              </a:ext>
            </a:extLst>
          </p:cNvPr>
          <p:cNvSpPr/>
          <p:nvPr userDrawn="1"/>
        </p:nvSpPr>
        <p:spPr>
          <a:xfrm>
            <a:off x="165977" y="6193290"/>
            <a:ext cx="327574" cy="192025"/>
          </a:xfrm>
          <a:custGeom>
            <a:avLst/>
            <a:gdLst>
              <a:gd name="connsiteX0" fmla="*/ 281588 w 327573"/>
              <a:gd name="connsiteY0" fmla="*/ 190024 h 192024"/>
              <a:gd name="connsiteX1" fmla="*/ 266000 w 327573"/>
              <a:gd name="connsiteY1" fmla="*/ 186635 h 192024"/>
              <a:gd name="connsiteX2" fmla="*/ 31163 w 327573"/>
              <a:gd name="connsiteY2" fmla="*/ 81926 h 192024"/>
              <a:gd name="connsiteX3" fmla="*/ 11848 w 327573"/>
              <a:gd name="connsiteY3" fmla="*/ 31208 h 192024"/>
              <a:gd name="connsiteX4" fmla="*/ 62452 w 327573"/>
              <a:gd name="connsiteY4" fmla="*/ 11780 h 192024"/>
              <a:gd name="connsiteX5" fmla="*/ 297289 w 327573"/>
              <a:gd name="connsiteY5" fmla="*/ 116603 h 192024"/>
              <a:gd name="connsiteX6" fmla="*/ 316717 w 327573"/>
              <a:gd name="connsiteY6" fmla="*/ 167320 h 192024"/>
              <a:gd name="connsiteX7" fmla="*/ 281588 w 327573"/>
              <a:gd name="connsiteY7" fmla="*/ 190024 h 192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573" h="192024">
                <a:moveTo>
                  <a:pt x="281588" y="190024"/>
                </a:moveTo>
                <a:cubicBezTo>
                  <a:pt x="276392" y="190024"/>
                  <a:pt x="271083" y="188895"/>
                  <a:pt x="266000" y="186635"/>
                </a:cubicBezTo>
                <a:lnTo>
                  <a:pt x="31163" y="81926"/>
                </a:lnTo>
                <a:cubicBezTo>
                  <a:pt x="11848" y="73228"/>
                  <a:pt x="3150" y="50524"/>
                  <a:pt x="11848" y="31208"/>
                </a:cubicBezTo>
                <a:cubicBezTo>
                  <a:pt x="20433" y="11893"/>
                  <a:pt x="43137" y="3195"/>
                  <a:pt x="62452" y="11780"/>
                </a:cubicBezTo>
                <a:lnTo>
                  <a:pt x="297289" y="116603"/>
                </a:lnTo>
                <a:cubicBezTo>
                  <a:pt x="316604" y="125188"/>
                  <a:pt x="325302" y="147892"/>
                  <a:pt x="316717" y="167320"/>
                </a:cubicBezTo>
                <a:cubicBezTo>
                  <a:pt x="310279" y="181552"/>
                  <a:pt x="296272" y="190024"/>
                  <a:pt x="281588" y="190024"/>
                </a:cubicBezTo>
                <a:close/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00D6CD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6" name="그래픽 43">
            <a:extLst>
              <a:ext uri="{FF2B5EF4-FFF2-40B4-BE49-F238E27FC236}">
                <a16:creationId xmlns:a16="http://schemas.microsoft.com/office/drawing/2014/main" id="{F60F30DC-7BA4-4D02-A8BC-E609F45E76BE}"/>
              </a:ext>
            </a:extLst>
          </p:cNvPr>
          <p:cNvSpPr/>
          <p:nvPr userDrawn="1"/>
        </p:nvSpPr>
        <p:spPr>
          <a:xfrm>
            <a:off x="984727" y="6032707"/>
            <a:ext cx="429234" cy="429234"/>
          </a:xfrm>
          <a:custGeom>
            <a:avLst/>
            <a:gdLst>
              <a:gd name="connsiteX0" fmla="*/ 214674 w 429234"/>
              <a:gd name="connsiteY0" fmla="*/ 419464 h 429234"/>
              <a:gd name="connsiteX1" fmla="*/ 9884 w 429234"/>
              <a:gd name="connsiteY1" fmla="*/ 214674 h 429234"/>
              <a:gd name="connsiteX2" fmla="*/ 214674 w 429234"/>
              <a:gd name="connsiteY2" fmla="*/ 9884 h 429234"/>
              <a:gd name="connsiteX3" fmla="*/ 419464 w 429234"/>
              <a:gd name="connsiteY3" fmla="*/ 214674 h 429234"/>
              <a:gd name="connsiteX4" fmla="*/ 214674 w 429234"/>
              <a:gd name="connsiteY4" fmla="*/ 419464 h 429234"/>
              <a:gd name="connsiteX5" fmla="*/ 214674 w 429234"/>
              <a:gd name="connsiteY5" fmla="*/ 105219 h 429234"/>
              <a:gd name="connsiteX6" fmla="*/ 105219 w 429234"/>
              <a:gd name="connsiteY6" fmla="*/ 214674 h 429234"/>
              <a:gd name="connsiteX7" fmla="*/ 214674 w 429234"/>
              <a:gd name="connsiteY7" fmla="*/ 324128 h 429234"/>
              <a:gd name="connsiteX8" fmla="*/ 324128 w 429234"/>
              <a:gd name="connsiteY8" fmla="*/ 214674 h 429234"/>
              <a:gd name="connsiteX9" fmla="*/ 214674 w 429234"/>
              <a:gd name="connsiteY9" fmla="*/ 105219 h 429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9234" h="429234">
                <a:moveTo>
                  <a:pt x="214674" y="419464"/>
                </a:moveTo>
                <a:cubicBezTo>
                  <a:pt x="101717" y="419464"/>
                  <a:pt x="9884" y="327517"/>
                  <a:pt x="9884" y="214674"/>
                </a:cubicBezTo>
                <a:cubicBezTo>
                  <a:pt x="9884" y="101830"/>
                  <a:pt x="101717" y="9884"/>
                  <a:pt x="214674" y="9884"/>
                </a:cubicBezTo>
                <a:cubicBezTo>
                  <a:pt x="327630" y="9884"/>
                  <a:pt x="419464" y="101717"/>
                  <a:pt x="419464" y="214674"/>
                </a:cubicBezTo>
                <a:cubicBezTo>
                  <a:pt x="419464" y="327630"/>
                  <a:pt x="327517" y="419464"/>
                  <a:pt x="214674" y="419464"/>
                </a:cubicBezTo>
                <a:close/>
                <a:moveTo>
                  <a:pt x="214674" y="105219"/>
                </a:moveTo>
                <a:cubicBezTo>
                  <a:pt x="154355" y="105219"/>
                  <a:pt x="105219" y="154355"/>
                  <a:pt x="105219" y="214674"/>
                </a:cubicBezTo>
                <a:cubicBezTo>
                  <a:pt x="105219" y="274992"/>
                  <a:pt x="154355" y="324128"/>
                  <a:pt x="214674" y="324128"/>
                </a:cubicBezTo>
                <a:cubicBezTo>
                  <a:pt x="274992" y="324128"/>
                  <a:pt x="324128" y="274992"/>
                  <a:pt x="324128" y="214674"/>
                </a:cubicBezTo>
                <a:cubicBezTo>
                  <a:pt x="324015" y="154355"/>
                  <a:pt x="274992" y="105219"/>
                  <a:pt x="214674" y="105219"/>
                </a:cubicBezTo>
                <a:close/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4174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7" name="그래픽 44">
            <a:extLst>
              <a:ext uri="{FF2B5EF4-FFF2-40B4-BE49-F238E27FC236}">
                <a16:creationId xmlns:a16="http://schemas.microsoft.com/office/drawing/2014/main" id="{C108389E-BE8F-4456-A69F-BE951BAAA39A}"/>
              </a:ext>
            </a:extLst>
          </p:cNvPr>
          <p:cNvSpPr/>
          <p:nvPr userDrawn="1"/>
        </p:nvSpPr>
        <p:spPr>
          <a:xfrm>
            <a:off x="689140" y="6396158"/>
            <a:ext cx="112956" cy="112956"/>
          </a:xfrm>
          <a:custGeom>
            <a:avLst/>
            <a:gdLst>
              <a:gd name="connsiteX0" fmla="*/ 106216 w 112955"/>
              <a:gd name="connsiteY0" fmla="*/ 57871 h 112955"/>
              <a:gd name="connsiteX1" fmla="*/ 57758 w 112955"/>
              <a:gd name="connsiteY1" fmla="*/ 106329 h 112955"/>
              <a:gd name="connsiteX2" fmla="*/ 9413 w 112955"/>
              <a:gd name="connsiteY2" fmla="*/ 57871 h 112955"/>
              <a:gd name="connsiteX3" fmla="*/ 57871 w 112955"/>
              <a:gd name="connsiteY3" fmla="*/ 9413 h 112955"/>
              <a:gd name="connsiteX4" fmla="*/ 106216 w 112955"/>
              <a:gd name="connsiteY4" fmla="*/ 57871 h 112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955" h="112955">
                <a:moveTo>
                  <a:pt x="106216" y="57871"/>
                </a:moveTo>
                <a:cubicBezTo>
                  <a:pt x="106216" y="84641"/>
                  <a:pt x="84528" y="106329"/>
                  <a:pt x="57758" y="106329"/>
                </a:cubicBezTo>
                <a:cubicBezTo>
                  <a:pt x="30987" y="106329"/>
                  <a:pt x="9413" y="84641"/>
                  <a:pt x="9413" y="57871"/>
                </a:cubicBezTo>
                <a:cubicBezTo>
                  <a:pt x="9413" y="31100"/>
                  <a:pt x="31100" y="9413"/>
                  <a:pt x="57871" y="9413"/>
                </a:cubicBezTo>
                <a:cubicBezTo>
                  <a:pt x="84641" y="9413"/>
                  <a:pt x="106216" y="31100"/>
                  <a:pt x="106216" y="57871"/>
                </a:cubicBezTo>
                <a:close/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D5DC027A-858B-4411-BCDE-B5555956177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8108" y="1830354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665573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738B257D-579D-456D-AFC2-5DDB9420F0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hlinkClick r:id="rId3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793004C6-7A19-4BC7-8211-6C2FF3869B83}"/>
              </a:ext>
            </a:extLst>
          </p:cNvPr>
          <p:cNvSpPr/>
          <p:nvPr userDrawn="1"/>
        </p:nvSpPr>
        <p:spPr>
          <a:xfrm>
            <a:off x="1161824" y="1366611"/>
            <a:ext cx="2322963" cy="2322963"/>
          </a:xfrm>
          <a:prstGeom prst="ellipse">
            <a:avLst/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047CFF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74998B6-C26E-45C8-9B1E-7B5084DEAC82}"/>
              </a:ext>
            </a:extLst>
          </p:cNvPr>
          <p:cNvSpPr/>
          <p:nvPr userDrawn="1"/>
        </p:nvSpPr>
        <p:spPr>
          <a:xfrm>
            <a:off x="6152924" y="1366611"/>
            <a:ext cx="2322963" cy="2322963"/>
          </a:xfrm>
          <a:prstGeom prst="ellipse">
            <a:avLst/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67EFBE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C49C6BF-3680-4B35-9610-05368DF792C6}"/>
              </a:ext>
            </a:extLst>
          </p:cNvPr>
          <p:cNvSpPr/>
          <p:nvPr userDrawn="1"/>
        </p:nvSpPr>
        <p:spPr>
          <a:xfrm>
            <a:off x="1161824" y="4139293"/>
            <a:ext cx="2322963" cy="2322963"/>
          </a:xfrm>
          <a:prstGeom prst="ellipse">
            <a:avLst/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041BABF-DFBF-4A9A-BB42-C849BCA36684}"/>
              </a:ext>
            </a:extLst>
          </p:cNvPr>
          <p:cNvSpPr/>
          <p:nvPr userDrawn="1"/>
        </p:nvSpPr>
        <p:spPr>
          <a:xfrm>
            <a:off x="6152924" y="4139293"/>
            <a:ext cx="2322963" cy="2322963"/>
          </a:xfrm>
          <a:prstGeom prst="ellipse">
            <a:avLst/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4174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118E9C38-9223-4155-A2BB-4A0FE6B750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22400" y="1627187"/>
            <a:ext cx="1801813" cy="1801813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6912079E-F56C-4BE2-AF7D-4722807F0FE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422400" y="4399868"/>
            <a:ext cx="1801813" cy="1801813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그림 개체 틀 2">
            <a:extLst>
              <a:ext uri="{FF2B5EF4-FFF2-40B4-BE49-F238E27FC236}">
                <a16:creationId xmlns:a16="http://schemas.microsoft.com/office/drawing/2014/main" id="{153B971B-DEAB-4D66-B857-0BEA347786A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413500" y="1627187"/>
            <a:ext cx="1801813" cy="1801813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3" name="그림 개체 틀 2">
            <a:extLst>
              <a:ext uri="{FF2B5EF4-FFF2-40B4-BE49-F238E27FC236}">
                <a16:creationId xmlns:a16="http://schemas.microsoft.com/office/drawing/2014/main" id="{C575F637-CD4E-4781-AD1B-368DDF62C5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413500" y="4399868"/>
            <a:ext cx="1801813" cy="1801813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29725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2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687" r:id="rId17"/>
    <p:sldLayoutId id="2147483664" r:id="rId1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emicalaid.com/" TargetMode="External"/><Relationship Id="rId2" Type="http://schemas.openxmlformats.org/officeDocument/2006/relationships/hyperlink" Target="https://chemequations.com/ru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emiday.com/reaction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hemequations.com/ru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래픽 2">
            <a:extLst>
              <a:ext uri="{FF2B5EF4-FFF2-40B4-BE49-F238E27FC236}">
                <a16:creationId xmlns:a16="http://schemas.microsoft.com/office/drawing/2014/main" id="{B7EE397C-0949-408E-A1F7-891EBBA22A7C}"/>
              </a:ext>
            </a:extLst>
          </p:cNvPr>
          <p:cNvSpPr/>
          <p:nvPr/>
        </p:nvSpPr>
        <p:spPr>
          <a:xfrm>
            <a:off x="2350293" y="964406"/>
            <a:ext cx="7486650" cy="4428687"/>
          </a:xfrm>
          <a:custGeom>
            <a:avLst/>
            <a:gdLst>
              <a:gd name="connsiteX0" fmla="*/ 7441026 w 7486650"/>
              <a:gd name="connsiteY0" fmla="*/ 7144 h 4924425"/>
              <a:gd name="connsiteX1" fmla="*/ 51149 w 7486650"/>
              <a:gd name="connsiteY1" fmla="*/ 7144 h 4924425"/>
              <a:gd name="connsiteX2" fmla="*/ 7144 w 7486650"/>
              <a:gd name="connsiteY2" fmla="*/ 51149 h 4924425"/>
              <a:gd name="connsiteX3" fmla="*/ 7144 w 7486650"/>
              <a:gd name="connsiteY3" fmla="*/ 4878991 h 4924425"/>
              <a:gd name="connsiteX4" fmla="*/ 51149 w 7486650"/>
              <a:gd name="connsiteY4" fmla="*/ 4922996 h 4924425"/>
              <a:gd name="connsiteX5" fmla="*/ 7441026 w 7486650"/>
              <a:gd name="connsiteY5" fmla="*/ 4922996 h 4924425"/>
              <a:gd name="connsiteX6" fmla="*/ 7485031 w 7486650"/>
              <a:gd name="connsiteY6" fmla="*/ 4878991 h 4924425"/>
              <a:gd name="connsiteX7" fmla="*/ 7485031 w 7486650"/>
              <a:gd name="connsiteY7" fmla="*/ 51149 h 4924425"/>
              <a:gd name="connsiteX8" fmla="*/ 7441026 w 7486650"/>
              <a:gd name="connsiteY8" fmla="*/ 7144 h 4924425"/>
              <a:gd name="connsiteX9" fmla="*/ 7449789 w 7486650"/>
              <a:gd name="connsiteY9" fmla="*/ 4811554 h 4924425"/>
              <a:gd name="connsiteX10" fmla="*/ 7376541 w 7486650"/>
              <a:gd name="connsiteY10" fmla="*/ 4884802 h 4924425"/>
              <a:gd name="connsiteX11" fmla="*/ 119920 w 7486650"/>
              <a:gd name="connsiteY11" fmla="*/ 4884802 h 4924425"/>
              <a:gd name="connsiteX12" fmla="*/ 46673 w 7486650"/>
              <a:gd name="connsiteY12" fmla="*/ 4811554 h 4924425"/>
              <a:gd name="connsiteX13" fmla="*/ 46673 w 7486650"/>
              <a:gd name="connsiteY13" fmla="*/ 117062 h 4924425"/>
              <a:gd name="connsiteX14" fmla="*/ 119920 w 7486650"/>
              <a:gd name="connsiteY14" fmla="*/ 43815 h 4924425"/>
              <a:gd name="connsiteX15" fmla="*/ 7376541 w 7486650"/>
              <a:gd name="connsiteY15" fmla="*/ 43815 h 4924425"/>
              <a:gd name="connsiteX16" fmla="*/ 7449789 w 7486650"/>
              <a:gd name="connsiteY16" fmla="*/ 117062 h 4924425"/>
              <a:gd name="connsiteX17" fmla="*/ 7449789 w 7486650"/>
              <a:gd name="connsiteY17" fmla="*/ 4811554 h 4924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486650" h="4924425">
                <a:moveTo>
                  <a:pt x="7441026" y="7144"/>
                </a:moveTo>
                <a:lnTo>
                  <a:pt x="51149" y="7144"/>
                </a:lnTo>
                <a:cubicBezTo>
                  <a:pt x="26861" y="7144"/>
                  <a:pt x="7144" y="26861"/>
                  <a:pt x="7144" y="51149"/>
                </a:cubicBezTo>
                <a:lnTo>
                  <a:pt x="7144" y="4878991"/>
                </a:lnTo>
                <a:cubicBezTo>
                  <a:pt x="7144" y="4903280"/>
                  <a:pt x="26861" y="4922996"/>
                  <a:pt x="51149" y="4922996"/>
                </a:cubicBezTo>
                <a:lnTo>
                  <a:pt x="7441026" y="4922996"/>
                </a:lnTo>
                <a:cubicBezTo>
                  <a:pt x="7465314" y="4922996"/>
                  <a:pt x="7485031" y="4903280"/>
                  <a:pt x="7485031" y="4878991"/>
                </a:cubicBezTo>
                <a:lnTo>
                  <a:pt x="7485031" y="51149"/>
                </a:lnTo>
                <a:cubicBezTo>
                  <a:pt x="7484936" y="26861"/>
                  <a:pt x="7465314" y="7144"/>
                  <a:pt x="7441026" y="7144"/>
                </a:cubicBezTo>
                <a:close/>
                <a:moveTo>
                  <a:pt x="7449789" y="4811554"/>
                </a:moveTo>
                <a:cubicBezTo>
                  <a:pt x="7449789" y="4852035"/>
                  <a:pt x="7417023" y="4884802"/>
                  <a:pt x="7376541" y="4884802"/>
                </a:cubicBezTo>
                <a:lnTo>
                  <a:pt x="119920" y="4884802"/>
                </a:lnTo>
                <a:cubicBezTo>
                  <a:pt x="79439" y="4884802"/>
                  <a:pt x="46673" y="4852035"/>
                  <a:pt x="46673" y="4811554"/>
                </a:cubicBezTo>
                <a:lnTo>
                  <a:pt x="46673" y="117062"/>
                </a:lnTo>
                <a:cubicBezTo>
                  <a:pt x="46673" y="76581"/>
                  <a:pt x="79439" y="43815"/>
                  <a:pt x="119920" y="43815"/>
                </a:cubicBezTo>
                <a:lnTo>
                  <a:pt x="7376541" y="43815"/>
                </a:lnTo>
                <a:cubicBezTo>
                  <a:pt x="7417023" y="43815"/>
                  <a:pt x="7449789" y="76581"/>
                  <a:pt x="7449789" y="117062"/>
                </a:cubicBezTo>
                <a:lnTo>
                  <a:pt x="7449789" y="4811554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  <a:effectLst>
            <a:outerShdw blurRad="215900" dist="88900" dir="2700000" algn="tl" rotWithShape="0">
              <a:prstClr val="black">
                <a:alpha val="80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C8A174-3F01-422F-8DA6-6C520152C975}"/>
              </a:ext>
            </a:extLst>
          </p:cNvPr>
          <p:cNvSpPr txBox="1"/>
          <p:nvPr/>
        </p:nvSpPr>
        <p:spPr>
          <a:xfrm>
            <a:off x="2852734" y="1671018"/>
            <a:ext cx="6481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 b="1">
                <a:ln w="15875">
                  <a:solidFill>
                    <a:schemeClr val="bg1"/>
                  </a:solidFill>
                </a:ln>
                <a:noFill/>
                <a:effectLst>
                  <a:glow rad="63500">
                    <a:srgbClr val="FFD9E4">
                      <a:alpha val="50000"/>
                    </a:srgbClr>
                  </a:glow>
                </a:effectLst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ru-RU" altLang="ko-KR" sz="2400" b="0" dirty="0">
                <a:ln w="15875">
                  <a:noFill/>
                </a:ln>
                <a:solidFill>
                  <a:schemeClr val="bg1"/>
                </a:solidFill>
              </a:rPr>
              <a:t>Проектная работа по </a:t>
            </a:r>
            <a:r>
              <a:rPr lang="en-GB" altLang="ko-KR" sz="2400" b="0" dirty="0">
                <a:ln w="15875">
                  <a:noFill/>
                </a:ln>
                <a:solidFill>
                  <a:schemeClr val="bg1"/>
                </a:solidFill>
              </a:rPr>
              <a:t>WEB</a:t>
            </a:r>
            <a:endParaRPr lang="ko-KR" altLang="en-US" sz="2400" b="0" dirty="0">
              <a:ln w="158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FFBEE1-083C-4223-BD05-8B41B8C984F8}"/>
              </a:ext>
            </a:extLst>
          </p:cNvPr>
          <p:cNvSpPr txBox="1"/>
          <p:nvPr/>
        </p:nvSpPr>
        <p:spPr>
          <a:xfrm>
            <a:off x="2350293" y="2344393"/>
            <a:ext cx="7486650" cy="830997"/>
          </a:xfrm>
          <a:prstGeom prst="rect">
            <a:avLst/>
          </a:prstGeom>
          <a:noFill/>
          <a:effectLst>
            <a:glow rad="63500">
              <a:srgbClr val="FF4174">
                <a:alpha val="40000"/>
              </a:srgb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 err="1">
                <a:ln w="19050">
                  <a:solidFill>
                    <a:schemeClr val="bg1"/>
                  </a:solidFill>
                </a:ln>
                <a:noFill/>
                <a:effectLst>
                  <a:glow rad="63500">
                    <a:srgbClr val="FF4174">
                      <a:alpha val="50000"/>
                    </a:srgbClr>
                  </a:glow>
                  <a:outerShdw blurRad="63500" dist="63500" dir="5400000" algn="t" rotWithShape="0">
                    <a:prstClr val="black">
                      <a:alpha val="30000"/>
                    </a:prstClr>
                  </a:outerShdw>
                </a:effectLst>
                <a:latin typeface="+mj-lt"/>
                <a:cs typeface="Arial" panose="020B0604020202020204" pitchFamily="34" charset="0"/>
              </a:rPr>
              <a:t>ChemistsWeb</a:t>
            </a:r>
            <a:endParaRPr lang="ko-KR" altLang="en-US" sz="4800" b="1" dirty="0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4174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latin typeface="+mj-lt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B4918E-A9FA-40E9-9550-496E7A4CCF4D}"/>
              </a:ext>
            </a:extLst>
          </p:cNvPr>
          <p:cNvSpPr txBox="1"/>
          <p:nvPr/>
        </p:nvSpPr>
        <p:spPr>
          <a:xfrm>
            <a:off x="2852734" y="3596410"/>
            <a:ext cx="6481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 b="1">
                <a:ln w="15875">
                  <a:solidFill>
                    <a:schemeClr val="bg1"/>
                  </a:solidFill>
                </a:ln>
                <a:noFill/>
                <a:effectLst>
                  <a:glow rad="63500">
                    <a:srgbClr val="FFD9E4">
                      <a:alpha val="50000"/>
                    </a:srgbClr>
                  </a:glow>
                </a:effectLst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ru-RU" altLang="ko-KR" sz="1600" b="0" dirty="0">
                <a:ln w="15875">
                  <a:noFill/>
                </a:ln>
                <a:solidFill>
                  <a:schemeClr val="bg1"/>
                </a:solidFill>
              </a:rPr>
              <a:t>Веб-приложение, помогающее уравнивать химические реакции и общаться между другими химиками. </a:t>
            </a:r>
            <a:endParaRPr lang="ko-KR" altLang="en-US" sz="1600" b="0" dirty="0">
              <a:ln w="158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7C13390-9261-415F-9975-2015B2A01E11}"/>
              </a:ext>
            </a:extLst>
          </p:cNvPr>
          <p:cNvSpPr/>
          <p:nvPr/>
        </p:nvSpPr>
        <p:spPr>
          <a:xfrm>
            <a:off x="4860435" y="4659390"/>
            <a:ext cx="2466363" cy="375618"/>
          </a:xfrm>
          <a:prstGeom prst="roundRect">
            <a:avLst>
              <a:gd name="adj" fmla="val 50000"/>
            </a:avLst>
          </a:prstGeom>
          <a:noFill/>
          <a:ln w="19050" cap="flat">
            <a:solidFill>
              <a:schemeClr val="bg1"/>
            </a:solidFill>
            <a:prstDash val="solid"/>
            <a:miter/>
          </a:ln>
          <a:effectLst>
            <a:glow rad="76200">
              <a:srgbClr val="FF4174">
                <a:alpha val="40000"/>
              </a:srgbClr>
            </a:glow>
            <a:outerShdw blurRad="215900" dist="88900" dir="2700000" algn="tl" rotWithShape="0">
              <a:prstClr val="black">
                <a:alpha val="4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1400" dirty="0">
                <a:ln w="15875">
                  <a:noFill/>
                </a:ln>
                <a:solidFill>
                  <a:schemeClr val="bg1"/>
                </a:solidFill>
                <a:effectLst>
                  <a:glow rad="63500">
                    <a:srgbClr val="FFD9E4">
                      <a:alpha val="50000"/>
                    </a:srgbClr>
                  </a:glow>
                </a:effectLst>
                <a:latin typeface="+mj-lt"/>
                <a:cs typeface="Arial" panose="020B0604020202020204" pitchFamily="34" charset="0"/>
              </a:rPr>
              <a:t>Проект сдан 11.05.2020</a:t>
            </a:r>
          </a:p>
        </p:txBody>
      </p:sp>
      <p:sp>
        <p:nvSpPr>
          <p:cNvPr id="7" name="그래픽 2">
            <a:extLst>
              <a:ext uri="{FF2B5EF4-FFF2-40B4-BE49-F238E27FC236}">
                <a16:creationId xmlns:a16="http://schemas.microsoft.com/office/drawing/2014/main" id="{31FB404E-A90C-4DCA-967E-D845D1715809}"/>
              </a:ext>
            </a:extLst>
          </p:cNvPr>
          <p:cNvSpPr/>
          <p:nvPr/>
        </p:nvSpPr>
        <p:spPr>
          <a:xfrm>
            <a:off x="2350293" y="964406"/>
            <a:ext cx="7486650" cy="4428687"/>
          </a:xfrm>
          <a:custGeom>
            <a:avLst/>
            <a:gdLst>
              <a:gd name="connsiteX0" fmla="*/ 7441026 w 7486650"/>
              <a:gd name="connsiteY0" fmla="*/ 7144 h 4924425"/>
              <a:gd name="connsiteX1" fmla="*/ 51149 w 7486650"/>
              <a:gd name="connsiteY1" fmla="*/ 7144 h 4924425"/>
              <a:gd name="connsiteX2" fmla="*/ 7144 w 7486650"/>
              <a:gd name="connsiteY2" fmla="*/ 51149 h 4924425"/>
              <a:gd name="connsiteX3" fmla="*/ 7144 w 7486650"/>
              <a:gd name="connsiteY3" fmla="*/ 4878991 h 4924425"/>
              <a:gd name="connsiteX4" fmla="*/ 51149 w 7486650"/>
              <a:gd name="connsiteY4" fmla="*/ 4922996 h 4924425"/>
              <a:gd name="connsiteX5" fmla="*/ 7441026 w 7486650"/>
              <a:gd name="connsiteY5" fmla="*/ 4922996 h 4924425"/>
              <a:gd name="connsiteX6" fmla="*/ 7485031 w 7486650"/>
              <a:gd name="connsiteY6" fmla="*/ 4878991 h 4924425"/>
              <a:gd name="connsiteX7" fmla="*/ 7485031 w 7486650"/>
              <a:gd name="connsiteY7" fmla="*/ 51149 h 4924425"/>
              <a:gd name="connsiteX8" fmla="*/ 7441026 w 7486650"/>
              <a:gd name="connsiteY8" fmla="*/ 7144 h 4924425"/>
              <a:gd name="connsiteX9" fmla="*/ 7449789 w 7486650"/>
              <a:gd name="connsiteY9" fmla="*/ 4811554 h 4924425"/>
              <a:gd name="connsiteX10" fmla="*/ 7376541 w 7486650"/>
              <a:gd name="connsiteY10" fmla="*/ 4884802 h 4924425"/>
              <a:gd name="connsiteX11" fmla="*/ 119920 w 7486650"/>
              <a:gd name="connsiteY11" fmla="*/ 4884802 h 4924425"/>
              <a:gd name="connsiteX12" fmla="*/ 46673 w 7486650"/>
              <a:gd name="connsiteY12" fmla="*/ 4811554 h 4924425"/>
              <a:gd name="connsiteX13" fmla="*/ 46673 w 7486650"/>
              <a:gd name="connsiteY13" fmla="*/ 117062 h 4924425"/>
              <a:gd name="connsiteX14" fmla="*/ 119920 w 7486650"/>
              <a:gd name="connsiteY14" fmla="*/ 43815 h 4924425"/>
              <a:gd name="connsiteX15" fmla="*/ 7376541 w 7486650"/>
              <a:gd name="connsiteY15" fmla="*/ 43815 h 4924425"/>
              <a:gd name="connsiteX16" fmla="*/ 7449789 w 7486650"/>
              <a:gd name="connsiteY16" fmla="*/ 117062 h 4924425"/>
              <a:gd name="connsiteX17" fmla="*/ 7449789 w 7486650"/>
              <a:gd name="connsiteY17" fmla="*/ 4811554 h 4924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486650" h="4924425">
                <a:moveTo>
                  <a:pt x="7441026" y="7144"/>
                </a:moveTo>
                <a:lnTo>
                  <a:pt x="51149" y="7144"/>
                </a:lnTo>
                <a:cubicBezTo>
                  <a:pt x="26861" y="7144"/>
                  <a:pt x="7144" y="26861"/>
                  <a:pt x="7144" y="51149"/>
                </a:cubicBezTo>
                <a:lnTo>
                  <a:pt x="7144" y="4878991"/>
                </a:lnTo>
                <a:cubicBezTo>
                  <a:pt x="7144" y="4903280"/>
                  <a:pt x="26861" y="4922996"/>
                  <a:pt x="51149" y="4922996"/>
                </a:cubicBezTo>
                <a:lnTo>
                  <a:pt x="7441026" y="4922996"/>
                </a:lnTo>
                <a:cubicBezTo>
                  <a:pt x="7465314" y="4922996"/>
                  <a:pt x="7485031" y="4903280"/>
                  <a:pt x="7485031" y="4878991"/>
                </a:cubicBezTo>
                <a:lnTo>
                  <a:pt x="7485031" y="51149"/>
                </a:lnTo>
                <a:cubicBezTo>
                  <a:pt x="7484936" y="26861"/>
                  <a:pt x="7465314" y="7144"/>
                  <a:pt x="7441026" y="7144"/>
                </a:cubicBezTo>
                <a:close/>
                <a:moveTo>
                  <a:pt x="7449789" y="4811554"/>
                </a:moveTo>
                <a:cubicBezTo>
                  <a:pt x="7449789" y="4852035"/>
                  <a:pt x="7417023" y="4884802"/>
                  <a:pt x="7376541" y="4884802"/>
                </a:cubicBezTo>
                <a:lnTo>
                  <a:pt x="119920" y="4884802"/>
                </a:lnTo>
                <a:cubicBezTo>
                  <a:pt x="79439" y="4884802"/>
                  <a:pt x="46673" y="4852035"/>
                  <a:pt x="46673" y="4811554"/>
                </a:cubicBezTo>
                <a:lnTo>
                  <a:pt x="46673" y="117062"/>
                </a:lnTo>
                <a:cubicBezTo>
                  <a:pt x="46673" y="76581"/>
                  <a:pt x="79439" y="43815"/>
                  <a:pt x="119920" y="43815"/>
                </a:cubicBezTo>
                <a:lnTo>
                  <a:pt x="7376541" y="43815"/>
                </a:lnTo>
                <a:cubicBezTo>
                  <a:pt x="7417023" y="43815"/>
                  <a:pt x="7449789" y="76581"/>
                  <a:pt x="7449789" y="117062"/>
                </a:cubicBezTo>
                <a:lnTo>
                  <a:pt x="7449789" y="4811554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  <a:effectLst>
            <a:glow rad="127000">
              <a:srgbClr val="FF4174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12700"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직사각형 57">
            <a:extLst>
              <a:ext uri="{FF2B5EF4-FFF2-40B4-BE49-F238E27FC236}">
                <a16:creationId xmlns:a16="http://schemas.microsoft.com/office/drawing/2014/main" id="{AD228BDA-3BD0-4C9E-9DE1-69A3DB18F411}"/>
              </a:ext>
            </a:extLst>
          </p:cNvPr>
          <p:cNvSpPr/>
          <p:nvPr/>
        </p:nvSpPr>
        <p:spPr>
          <a:xfrm>
            <a:off x="5195093" y="3013501"/>
            <a:ext cx="1801814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ru-RU" altLang="ko-KR" sz="12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Время отправления сообщения в чат (через </a:t>
            </a:r>
            <a:r>
              <a:rPr lang="en-GB" altLang="ko-KR" sz="1200" b="1" dirty="0" err="1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DataPicker</a:t>
            </a:r>
            <a:r>
              <a:rPr lang="en-GB" altLang="ko-KR" sz="12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)</a:t>
            </a:r>
            <a:endParaRPr lang="ko-KR" altLang="en-US" sz="1200" b="1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A165B9C-50C2-487D-87CE-C35B37B2D473}"/>
              </a:ext>
            </a:extLst>
          </p:cNvPr>
          <p:cNvSpPr txBox="1"/>
          <p:nvPr/>
        </p:nvSpPr>
        <p:spPr>
          <a:xfrm>
            <a:off x="8246832" y="3221250"/>
            <a:ext cx="1801812" cy="415498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ru-RU" altLang="ko-KR" sz="105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Реализация чата на </a:t>
            </a:r>
            <a:r>
              <a:rPr lang="en-GB" altLang="ko-KR" sz="105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Socket.IO</a:t>
            </a:r>
            <a:endParaRPr lang="ko-KR" altLang="en-US" sz="1050" b="1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DA72BD1D-9709-42B9-8993-0158D974AF2C}"/>
              </a:ext>
            </a:extLst>
          </p:cNvPr>
          <p:cNvSpPr/>
          <p:nvPr/>
        </p:nvSpPr>
        <p:spPr>
          <a:xfrm>
            <a:off x="2143366" y="764208"/>
            <a:ext cx="79052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ko-KR" sz="3600" b="1" dirty="0">
                <a:ln w="19050">
                  <a:solidFill>
                    <a:schemeClr val="bg1"/>
                  </a:solidFill>
                </a:ln>
                <a:noFill/>
                <a:effectLst>
                  <a:glow rad="63500">
                    <a:srgbClr val="047CFF">
                      <a:alpha val="50000"/>
                    </a:srgbClr>
                  </a:glow>
                  <a:outerShdw blurRad="101600" dist="444500" dir="5400000" algn="t" rotWithShape="0">
                    <a:prstClr val="black">
                      <a:alpha val="15000"/>
                    </a:prstClr>
                  </a:outerShdw>
                </a:effectLst>
                <a:cs typeface="Arial" panose="020B0604020202020204" pitchFamily="34" charset="0"/>
              </a:rPr>
              <a:t>Что можно добавить в будущем</a:t>
            </a:r>
            <a:endParaRPr lang="ko-KR" altLang="en-US" sz="3600" b="1" dirty="0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101600" dist="444500" dir="5400000" algn="t" rotWithShape="0">
                  <a:prstClr val="black">
                    <a:alpha val="15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5" name="직사각형 57">
            <a:extLst>
              <a:ext uri="{FF2B5EF4-FFF2-40B4-BE49-F238E27FC236}">
                <a16:creationId xmlns:a16="http://schemas.microsoft.com/office/drawing/2014/main" id="{2B4CA511-7938-48D0-A31C-F25392571619}"/>
              </a:ext>
            </a:extLst>
          </p:cNvPr>
          <p:cNvSpPr/>
          <p:nvPr/>
        </p:nvSpPr>
        <p:spPr>
          <a:xfrm>
            <a:off x="2143356" y="3013500"/>
            <a:ext cx="1801814" cy="830997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ru-RU" altLang="ko-KR" sz="12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Улучшение дизайна сайта. (в чате и на странице выбора калькулятора)</a:t>
            </a:r>
            <a:endParaRPr lang="ko-KR" altLang="en-US" sz="1200" b="1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70401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8623A6-41FF-4FE0-B7BB-EBA3247CCFAF}"/>
              </a:ext>
            </a:extLst>
          </p:cNvPr>
          <p:cNvSpPr txBox="1"/>
          <p:nvPr/>
        </p:nvSpPr>
        <p:spPr>
          <a:xfrm>
            <a:off x="1496526" y="2660264"/>
            <a:ext cx="9198948" cy="101566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4000" b="1">
                <a:ln w="19050">
                  <a:solidFill>
                    <a:schemeClr val="bg1"/>
                  </a:solidFill>
                </a:ln>
                <a:noFill/>
                <a:effectLst>
                  <a:glow rad="63500">
                    <a:srgbClr val="FF4174">
                      <a:alpha val="50000"/>
                    </a:srgbClr>
                  </a:glow>
                  <a:outerShdw blurRad="101600" dist="444500" dir="5400000" algn="t" rotWithShape="0">
                    <a:prstClr val="black">
                      <a:alpha val="15000"/>
                    </a:prstClr>
                  </a:outerShdw>
                </a:effectLst>
                <a:cs typeface="Arial" panose="020B0604020202020204" pitchFamily="34" charset="0"/>
              </a:defRPr>
            </a:lvl1pPr>
          </a:lstStyle>
          <a:p>
            <a:pPr algn="ctr"/>
            <a:r>
              <a:rPr lang="ru-RU" altLang="ko-KR" sz="6000" dirty="0"/>
              <a:t>Спасибо за внимание !</a:t>
            </a:r>
            <a:endParaRPr lang="en-US" altLang="ko-KR" sz="6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CD1232-CD63-4B34-B1A4-B0517F03AD48}"/>
              </a:ext>
            </a:extLst>
          </p:cNvPr>
          <p:cNvSpPr txBox="1"/>
          <p:nvPr/>
        </p:nvSpPr>
        <p:spPr>
          <a:xfrm>
            <a:off x="3683786" y="3689904"/>
            <a:ext cx="4825214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4000" b="1">
                <a:ln w="19050">
                  <a:solidFill>
                    <a:schemeClr val="bg1"/>
                  </a:solidFill>
                </a:ln>
                <a:noFill/>
                <a:effectLst>
                  <a:glow rad="63500">
                    <a:srgbClr val="FF4174">
                      <a:alpha val="50000"/>
                    </a:srgbClr>
                  </a:glow>
                  <a:outerShdw blurRad="101600" dist="444500" dir="5400000" algn="t" rotWithShape="0">
                    <a:prstClr val="black">
                      <a:alpha val="15000"/>
                    </a:prstClr>
                  </a:outerShdw>
                </a:effectLst>
                <a:cs typeface="Arial" panose="020B0604020202020204" pitchFamily="34" charset="0"/>
              </a:defRPr>
            </a:lvl1pPr>
          </a:lstStyle>
          <a:p>
            <a:pPr algn="ctr"/>
            <a:r>
              <a:rPr lang="ru-RU" altLang="ko-KR" sz="1800" dirty="0">
                <a:ln w="19050">
                  <a:noFill/>
                </a:ln>
                <a:solidFill>
                  <a:schemeClr val="bg1"/>
                </a:solidFill>
              </a:rPr>
              <a:t>Презентация окончена.</a:t>
            </a:r>
            <a:endParaRPr lang="ko-KR" altLang="en-US" sz="1800" dirty="0">
              <a:ln w="19050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462AE95-6A81-4663-B600-153550434235}"/>
              </a:ext>
            </a:extLst>
          </p:cNvPr>
          <p:cNvSpPr txBox="1"/>
          <p:nvPr/>
        </p:nvSpPr>
        <p:spPr>
          <a:xfrm>
            <a:off x="6345537" y="1984195"/>
            <a:ext cx="54146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400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Создать веб-приложение, которое помогло бы химикам общаться между собой и решать, а также уравнивать химические уравнения.</a:t>
            </a:r>
            <a:endParaRPr lang="ko-KR" altLang="en-US" sz="1400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214AC14-AF3D-4FF1-AF0F-2C3BE7C0D38D}"/>
              </a:ext>
            </a:extLst>
          </p:cNvPr>
          <p:cNvSpPr/>
          <p:nvPr/>
        </p:nvSpPr>
        <p:spPr>
          <a:xfrm>
            <a:off x="5471468" y="1429844"/>
            <a:ext cx="132993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01.</a:t>
            </a:r>
            <a:endParaRPr lang="ko-KR" altLang="en-US" sz="3200" b="1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8DA03AE-B69B-46CF-A2FE-F745CAF4522E}"/>
              </a:ext>
            </a:extLst>
          </p:cNvPr>
          <p:cNvSpPr/>
          <p:nvPr/>
        </p:nvSpPr>
        <p:spPr>
          <a:xfrm>
            <a:off x="6325542" y="1529036"/>
            <a:ext cx="54331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ko-KR" sz="20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Идея проекта</a:t>
            </a:r>
            <a:endParaRPr lang="ko-KR" altLang="en-US" sz="2000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7CF2E7C6-9FCF-4E9B-8220-4B4CE9560844}"/>
              </a:ext>
            </a:extLst>
          </p:cNvPr>
          <p:cNvSpPr/>
          <p:nvPr/>
        </p:nvSpPr>
        <p:spPr>
          <a:xfrm>
            <a:off x="1013230" y="1144527"/>
            <a:ext cx="3416300" cy="3416300"/>
          </a:xfrm>
          <a:prstGeom prst="ellipse">
            <a:avLst/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047CFF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1270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2800" b="1" dirty="0">
                <a:ln w="19050">
                  <a:solidFill>
                    <a:schemeClr val="bg1"/>
                  </a:solidFill>
                </a:ln>
                <a:noFill/>
                <a:effectLst>
                  <a:glow rad="63500">
                    <a:srgbClr val="FF4174">
                      <a:alpha val="50000"/>
                    </a:srgbClr>
                  </a:glow>
                  <a:outerShdw blurRad="63500" dist="63500" dir="5400000" algn="t" rotWithShape="0">
                    <a:prstClr val="black">
                      <a:alpha val="30000"/>
                    </a:prstClr>
                  </a:outerShdw>
                </a:effectLst>
                <a:cs typeface="Arial" panose="020B0604020202020204" pitchFamily="34" charset="0"/>
              </a:rPr>
              <a:t>Введение.</a:t>
            </a:r>
            <a:endParaRPr lang="ko-KR" altLang="en-US" sz="2800" b="1" dirty="0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4174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C665A4-A4B6-43C5-B09C-DE7E7CBD938E}"/>
              </a:ext>
            </a:extLst>
          </p:cNvPr>
          <p:cNvSpPr/>
          <p:nvPr/>
        </p:nvSpPr>
        <p:spPr>
          <a:xfrm>
            <a:off x="731060" y="862357"/>
            <a:ext cx="3980640" cy="3980640"/>
          </a:xfrm>
          <a:prstGeom prst="ellipse">
            <a:avLst/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4174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1270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0C748A-D088-47C1-9A08-4E761511E25C}"/>
              </a:ext>
            </a:extLst>
          </p:cNvPr>
          <p:cNvSpPr txBox="1"/>
          <p:nvPr/>
        </p:nvSpPr>
        <p:spPr>
          <a:xfrm>
            <a:off x="6334789" y="3644700"/>
            <a:ext cx="54146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  <a:hlinkClick r:id="rId2"/>
              </a:rPr>
              <a:t>https://chemequations.com/ru/</a:t>
            </a:r>
            <a:endParaRPr lang="ru-RU" altLang="ko-KR" sz="1400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  <a:p>
            <a:r>
              <a:rPr lang="en-US" altLang="ko-KR" sz="1400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  <a:hlinkClick r:id="rId3"/>
              </a:rPr>
              <a:t>https://www.chemicalaid.com/</a:t>
            </a:r>
            <a:endParaRPr lang="ru-RU" altLang="ko-KR" sz="1400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  <a:p>
            <a:r>
              <a:rPr lang="en-US" altLang="ko-KR" sz="1400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  <a:hlinkClick r:id="rId4"/>
              </a:rPr>
              <a:t>https://chemiday.com/reaction/</a:t>
            </a:r>
            <a:endParaRPr lang="ru-RU" altLang="ko-KR" sz="1400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  <a:p>
            <a:r>
              <a:rPr lang="ru-RU" altLang="ko-KR" sz="1400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(но… у них у всех нет возможности чата =) )</a:t>
            </a:r>
            <a:endParaRPr lang="ko-KR" altLang="en-US" sz="1400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5EAAD08-6FE6-4CAD-A90B-6CD4DE115B32}"/>
              </a:ext>
            </a:extLst>
          </p:cNvPr>
          <p:cNvSpPr/>
          <p:nvPr/>
        </p:nvSpPr>
        <p:spPr>
          <a:xfrm>
            <a:off x="5471468" y="3145398"/>
            <a:ext cx="132993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02.</a:t>
            </a:r>
            <a:endParaRPr lang="ko-KR" altLang="en-US" sz="3200" b="1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55BE1F8-199E-4395-B608-24C2998240B0}"/>
              </a:ext>
            </a:extLst>
          </p:cNvPr>
          <p:cNvSpPr/>
          <p:nvPr/>
        </p:nvSpPr>
        <p:spPr>
          <a:xfrm>
            <a:off x="6325542" y="3244590"/>
            <a:ext cx="54331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ko-KR" sz="20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Конкуренты</a:t>
            </a:r>
            <a:endParaRPr lang="ko-KR" altLang="en-US" sz="2000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09280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7CF2E7C6-9FCF-4E9B-8220-4B4CE9560844}"/>
              </a:ext>
            </a:extLst>
          </p:cNvPr>
          <p:cNvSpPr/>
          <p:nvPr/>
        </p:nvSpPr>
        <p:spPr>
          <a:xfrm>
            <a:off x="1013230" y="1144527"/>
            <a:ext cx="3416300" cy="3416300"/>
          </a:xfrm>
          <a:prstGeom prst="ellipse">
            <a:avLst/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1270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2800" b="1" dirty="0">
                <a:ln w="19050">
                  <a:solidFill>
                    <a:schemeClr val="bg1"/>
                  </a:solidFill>
                </a:ln>
                <a:noFill/>
                <a:effectLst>
                  <a:glow rad="63500">
                    <a:srgbClr val="FFDF00">
                      <a:alpha val="50000"/>
                    </a:srgbClr>
                  </a:glow>
                  <a:outerShdw blurRad="63500" dist="63500" dir="5400000" algn="t" rotWithShape="0">
                    <a:prstClr val="black">
                      <a:alpha val="30000"/>
                    </a:prstClr>
                  </a:outerShdw>
                </a:effectLst>
                <a:cs typeface="Arial" panose="020B0604020202020204" pitchFamily="34" charset="0"/>
              </a:rPr>
              <a:t>Реализация проекта.</a:t>
            </a:r>
            <a:endParaRPr lang="ko-KR" altLang="en-US" sz="2800" b="1" dirty="0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C665A4-A4B6-43C5-B09C-DE7E7CBD938E}"/>
              </a:ext>
            </a:extLst>
          </p:cNvPr>
          <p:cNvSpPr/>
          <p:nvPr/>
        </p:nvSpPr>
        <p:spPr>
          <a:xfrm>
            <a:off x="731060" y="862357"/>
            <a:ext cx="3980640" cy="3980640"/>
          </a:xfrm>
          <a:prstGeom prst="ellipse">
            <a:avLst/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67EFBE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1270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3E1C45B2-D48C-4A22-9C44-323AC29A4AC9}"/>
              </a:ext>
            </a:extLst>
          </p:cNvPr>
          <p:cNvSpPr/>
          <p:nvPr/>
        </p:nvSpPr>
        <p:spPr>
          <a:xfrm>
            <a:off x="6132352" y="1929257"/>
            <a:ext cx="898591" cy="898591"/>
          </a:xfrm>
          <a:prstGeom prst="ellipse">
            <a:avLst/>
          </a:prstGeom>
          <a:noFill/>
          <a:ln w="76200" cap="flat">
            <a:solidFill>
              <a:schemeClr val="tx1"/>
            </a:solidFill>
            <a:prstDash val="solid"/>
            <a:miter/>
          </a:ln>
          <a:effectLst>
            <a:glow rad="127000">
              <a:schemeClr val="bg1">
                <a:alpha val="50000"/>
              </a:schemeClr>
            </a:glow>
          </a:effectLst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639A5D2-2779-40D6-A7D5-920867C4BB60}"/>
              </a:ext>
            </a:extLst>
          </p:cNvPr>
          <p:cNvSpPr/>
          <p:nvPr/>
        </p:nvSpPr>
        <p:spPr>
          <a:xfrm>
            <a:off x="7308576" y="2224663"/>
            <a:ext cx="41523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При создании проекта использовался</a:t>
            </a:r>
            <a:r>
              <a:rPr lang="en-GB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 Flask, Bootstrap 4 </a:t>
            </a:r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и </a:t>
            </a:r>
            <a:r>
              <a:rPr lang="en-GB" altLang="ko-KR" sz="1400" b="1" dirty="0" err="1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Nucleo</a:t>
            </a:r>
            <a:r>
              <a:rPr lang="en-GB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-icons (Python 3.7.x)</a:t>
            </a:r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 </a:t>
            </a:r>
            <a:endParaRPr lang="ko-KR" altLang="en-US" sz="1400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DCD1A14A-CB36-4210-96F3-B9334DB93693}"/>
              </a:ext>
            </a:extLst>
          </p:cNvPr>
          <p:cNvSpPr/>
          <p:nvPr/>
        </p:nvSpPr>
        <p:spPr>
          <a:xfrm>
            <a:off x="6132352" y="3245042"/>
            <a:ext cx="898591" cy="898591"/>
          </a:xfrm>
          <a:prstGeom prst="ellipse">
            <a:avLst/>
          </a:prstGeom>
          <a:noFill/>
          <a:ln w="76200" cap="flat">
            <a:solidFill>
              <a:schemeClr val="tx1"/>
            </a:solidFill>
            <a:prstDash val="solid"/>
            <a:miter/>
          </a:ln>
          <a:effectLst>
            <a:glow rad="127000">
              <a:schemeClr val="bg1">
                <a:alpha val="50000"/>
              </a:schemeClr>
            </a:glow>
          </a:effectLst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A684AAC-EBCE-44C0-B168-5FD1BDAA9E7B}"/>
              </a:ext>
            </a:extLst>
          </p:cNvPr>
          <p:cNvSpPr/>
          <p:nvPr/>
        </p:nvSpPr>
        <p:spPr>
          <a:xfrm>
            <a:off x="7308574" y="2960389"/>
            <a:ext cx="453197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Auth.py – </a:t>
            </a:r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файл авторизации.</a:t>
            </a:r>
          </a:p>
          <a:p>
            <a:r>
              <a:rPr lang="en-GB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Main.py – </a:t>
            </a:r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основной файл.</a:t>
            </a:r>
          </a:p>
          <a:p>
            <a:r>
              <a:rPr lang="en-GB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Equation.py – </a:t>
            </a:r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файл реализации баланса химической реакции.</a:t>
            </a:r>
          </a:p>
          <a:p>
            <a:r>
              <a:rPr lang="en-GB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/Templates/ - </a:t>
            </a:r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папка с </a:t>
            </a:r>
            <a:r>
              <a:rPr lang="en-GB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HTML </a:t>
            </a:r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файлами</a:t>
            </a:r>
          </a:p>
          <a:p>
            <a:r>
              <a:rPr lang="en-GB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/static/ - </a:t>
            </a:r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папка с изображениями, стилями и. т. д</a:t>
            </a:r>
            <a:endParaRPr lang="ko-KR" altLang="en-US" sz="1400" dirty="0"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D55B819A-BF8A-40AC-9F75-520B79BDB359}"/>
              </a:ext>
            </a:extLst>
          </p:cNvPr>
          <p:cNvSpPr/>
          <p:nvPr/>
        </p:nvSpPr>
        <p:spPr>
          <a:xfrm>
            <a:off x="6132352" y="4560827"/>
            <a:ext cx="898591" cy="898591"/>
          </a:xfrm>
          <a:prstGeom prst="ellipse">
            <a:avLst/>
          </a:prstGeom>
          <a:noFill/>
          <a:ln w="76200" cap="flat">
            <a:solidFill>
              <a:schemeClr val="tx1"/>
            </a:solidFill>
            <a:prstDash val="solid"/>
            <a:miter/>
          </a:ln>
          <a:effectLst>
            <a:glow rad="127000">
              <a:schemeClr val="bg1">
                <a:alpha val="50000"/>
              </a:schemeClr>
            </a:glow>
          </a:effectLst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1DE05D5-953B-4C67-9D15-816D2499D2F7}"/>
              </a:ext>
            </a:extLst>
          </p:cNvPr>
          <p:cNvSpPr/>
          <p:nvPr/>
        </p:nvSpPr>
        <p:spPr>
          <a:xfrm>
            <a:off x="7308574" y="4557890"/>
            <a:ext cx="415236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Калькулятор №2(решение реакции) </a:t>
            </a:r>
            <a:r>
              <a:rPr lang="ru-RU" altLang="ko-KR" sz="1400" b="1" dirty="0" err="1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парсит</a:t>
            </a:r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 уравнения с сайта </a:t>
            </a:r>
            <a:r>
              <a:rPr lang="en-US" altLang="ko-KR" sz="1400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  <a:hlinkClick r:id="rId2"/>
              </a:rPr>
              <a:t>https://chemequations.com/ru/</a:t>
            </a:r>
            <a:r>
              <a:rPr lang="ru-RU" altLang="ko-KR" sz="1400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 =)</a:t>
            </a:r>
          </a:p>
          <a:p>
            <a:r>
              <a:rPr lang="ru-RU" altLang="ko-KR" sz="14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Калькулятор баланса «думает» сам</a:t>
            </a:r>
          </a:p>
        </p:txBody>
      </p:sp>
    </p:spTree>
    <p:extLst>
      <p:ext uri="{BB962C8B-B14F-4D97-AF65-F5344CB8AC3E}">
        <p14:creationId xmlns:p14="http://schemas.microsoft.com/office/powerpoint/2010/main" val="506567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96481F9C-AF9D-4F98-BBF4-F67238E2F3E0}"/>
              </a:ext>
            </a:extLst>
          </p:cNvPr>
          <p:cNvSpPr/>
          <p:nvPr/>
        </p:nvSpPr>
        <p:spPr>
          <a:xfrm>
            <a:off x="4008222" y="1273629"/>
            <a:ext cx="4175555" cy="4310742"/>
          </a:xfrm>
          <a:prstGeom prst="roundRect">
            <a:avLst>
              <a:gd name="adj" fmla="val 10410"/>
            </a:avLst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4174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3600" b="1" dirty="0" err="1">
                <a:ln w="19050">
                  <a:solidFill>
                    <a:schemeClr val="bg1"/>
                  </a:solidFill>
                </a:ln>
                <a:noFill/>
                <a:effectLst>
                  <a:glow rad="63500">
                    <a:srgbClr val="047CFF">
                      <a:alpha val="50000"/>
                    </a:srgbClr>
                  </a:glow>
                  <a:outerShdw blurRad="63500" dist="63500" dir="5400000" algn="t" rotWithShape="0">
                    <a:prstClr val="black">
                      <a:alpha val="30000"/>
                    </a:prstClr>
                  </a:outerShdw>
                </a:effectLst>
                <a:cs typeface="Arial" panose="020B0604020202020204" pitchFamily="34" charset="0"/>
              </a:rPr>
              <a:t>Мокапы</a:t>
            </a:r>
            <a:endParaRPr lang="ko-KR" altLang="en-US" sz="3600" b="1" dirty="0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B55D6D8B-9148-4399-B2FF-9E8595E759B0}"/>
              </a:ext>
            </a:extLst>
          </p:cNvPr>
          <p:cNvSpPr/>
          <p:nvPr/>
        </p:nvSpPr>
        <p:spPr>
          <a:xfrm>
            <a:off x="9836838" y="1973575"/>
            <a:ext cx="136621" cy="136621"/>
          </a:xfrm>
          <a:custGeom>
            <a:avLst/>
            <a:gdLst>
              <a:gd name="connsiteX0" fmla="*/ 124074 w 136621"/>
              <a:gd name="connsiteY0" fmla="*/ 70450 h 136621"/>
              <a:gd name="connsiteX1" fmla="*/ 70450 w 136621"/>
              <a:gd name="connsiteY1" fmla="*/ 124074 h 136621"/>
              <a:gd name="connsiteX2" fmla="*/ 16826 w 136621"/>
              <a:gd name="connsiteY2" fmla="*/ 70450 h 136621"/>
              <a:gd name="connsiteX3" fmla="*/ 70450 w 136621"/>
              <a:gd name="connsiteY3" fmla="*/ 16826 h 136621"/>
              <a:gd name="connsiteX4" fmla="*/ 124074 w 136621"/>
              <a:gd name="connsiteY4" fmla="*/ 70450 h 136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621" h="136621">
                <a:moveTo>
                  <a:pt x="124074" y="70450"/>
                </a:moveTo>
                <a:cubicBezTo>
                  <a:pt x="124074" y="99994"/>
                  <a:pt x="100165" y="124074"/>
                  <a:pt x="70450" y="124074"/>
                </a:cubicBezTo>
                <a:cubicBezTo>
                  <a:pt x="40906" y="124074"/>
                  <a:pt x="16826" y="100165"/>
                  <a:pt x="16826" y="70450"/>
                </a:cubicBezTo>
                <a:cubicBezTo>
                  <a:pt x="16826" y="40906"/>
                  <a:pt x="40735" y="16826"/>
                  <a:pt x="70450" y="16826"/>
                </a:cubicBezTo>
                <a:cubicBezTo>
                  <a:pt x="100165" y="16997"/>
                  <a:pt x="124074" y="40906"/>
                  <a:pt x="124074" y="70450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DF72229-6900-44F1-A2B2-FCF16B4790FF}"/>
              </a:ext>
            </a:extLst>
          </p:cNvPr>
          <p:cNvSpPr/>
          <p:nvPr/>
        </p:nvSpPr>
        <p:spPr>
          <a:xfrm>
            <a:off x="8805375" y="4202834"/>
            <a:ext cx="204932" cy="204932"/>
          </a:xfrm>
          <a:custGeom>
            <a:avLst/>
            <a:gdLst>
              <a:gd name="connsiteX0" fmla="*/ 191358 w 204931"/>
              <a:gd name="connsiteY0" fmla="*/ 109897 h 204931"/>
              <a:gd name="connsiteX1" fmla="*/ 109897 w 204931"/>
              <a:gd name="connsiteY1" fmla="*/ 191358 h 204931"/>
              <a:gd name="connsiteX2" fmla="*/ 28437 w 204931"/>
              <a:gd name="connsiteY2" fmla="*/ 109897 h 204931"/>
              <a:gd name="connsiteX3" fmla="*/ 109897 w 204931"/>
              <a:gd name="connsiteY3" fmla="*/ 28437 h 204931"/>
              <a:gd name="connsiteX4" fmla="*/ 191358 w 204931"/>
              <a:gd name="connsiteY4" fmla="*/ 109897 h 20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931" h="204931">
                <a:moveTo>
                  <a:pt x="191358" y="109897"/>
                </a:moveTo>
                <a:cubicBezTo>
                  <a:pt x="191358" y="154982"/>
                  <a:pt x="154811" y="191358"/>
                  <a:pt x="109897" y="191358"/>
                </a:cubicBezTo>
                <a:cubicBezTo>
                  <a:pt x="64812" y="191358"/>
                  <a:pt x="28437" y="154811"/>
                  <a:pt x="28437" y="109897"/>
                </a:cubicBezTo>
                <a:cubicBezTo>
                  <a:pt x="28437" y="64983"/>
                  <a:pt x="64983" y="28437"/>
                  <a:pt x="109897" y="28437"/>
                </a:cubicBezTo>
                <a:cubicBezTo>
                  <a:pt x="154982" y="28437"/>
                  <a:pt x="191358" y="64983"/>
                  <a:pt x="191358" y="109897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40" name="자유형: 도형 39">
            <a:extLst>
              <a:ext uri="{FF2B5EF4-FFF2-40B4-BE49-F238E27FC236}">
                <a16:creationId xmlns:a16="http://schemas.microsoft.com/office/drawing/2014/main" id="{3599423D-9220-4BF9-8859-A6143C6B1CC8}"/>
              </a:ext>
            </a:extLst>
          </p:cNvPr>
          <p:cNvSpPr/>
          <p:nvPr/>
        </p:nvSpPr>
        <p:spPr>
          <a:xfrm>
            <a:off x="9343888" y="3104525"/>
            <a:ext cx="392786" cy="324475"/>
          </a:xfrm>
          <a:custGeom>
            <a:avLst/>
            <a:gdLst>
              <a:gd name="connsiteX0" fmla="*/ 374513 w 392785"/>
              <a:gd name="connsiteY0" fmla="*/ 315253 h 324475"/>
              <a:gd name="connsiteX1" fmla="*/ 315083 w 392785"/>
              <a:gd name="connsiteY1" fmla="*/ 25616 h 324475"/>
              <a:gd name="connsiteX2" fmla="*/ 25616 w 392785"/>
              <a:gd name="connsiteY2" fmla="*/ 85047 h 324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2785" h="324475">
                <a:moveTo>
                  <a:pt x="374513" y="315253"/>
                </a:moveTo>
                <a:lnTo>
                  <a:pt x="315083" y="25616"/>
                </a:lnTo>
                <a:lnTo>
                  <a:pt x="25616" y="85047"/>
                </a:ln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4174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49" name="자유형: 도형 48">
            <a:extLst>
              <a:ext uri="{FF2B5EF4-FFF2-40B4-BE49-F238E27FC236}">
                <a16:creationId xmlns:a16="http://schemas.microsoft.com/office/drawing/2014/main" id="{45453D58-6314-4182-A417-CDD1AE330C83}"/>
              </a:ext>
            </a:extLst>
          </p:cNvPr>
          <p:cNvSpPr/>
          <p:nvPr/>
        </p:nvSpPr>
        <p:spPr>
          <a:xfrm rot="1904925">
            <a:off x="9562814" y="1496251"/>
            <a:ext cx="102466" cy="273242"/>
          </a:xfrm>
          <a:custGeom>
            <a:avLst/>
            <a:gdLst>
              <a:gd name="connsiteX0" fmla="*/ 51233 w 102465"/>
              <a:gd name="connsiteY0" fmla="*/ 51233 h 273242"/>
              <a:gd name="connsiteX1" fmla="*/ 51233 w 102465"/>
              <a:gd name="connsiteY1" fmla="*/ 227474 h 273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465" h="273242">
                <a:moveTo>
                  <a:pt x="51233" y="51233"/>
                </a:moveTo>
                <a:lnTo>
                  <a:pt x="51233" y="227474"/>
                </a:lnTo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0D6CD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96" name="자유형: 도형 95">
            <a:extLst>
              <a:ext uri="{FF2B5EF4-FFF2-40B4-BE49-F238E27FC236}">
                <a16:creationId xmlns:a16="http://schemas.microsoft.com/office/drawing/2014/main" id="{1694DB98-3B6B-4799-866D-F533C8F5F73E}"/>
              </a:ext>
            </a:extLst>
          </p:cNvPr>
          <p:cNvSpPr/>
          <p:nvPr/>
        </p:nvSpPr>
        <p:spPr>
          <a:xfrm rot="15131510">
            <a:off x="10366063" y="2334429"/>
            <a:ext cx="392786" cy="324475"/>
          </a:xfrm>
          <a:custGeom>
            <a:avLst/>
            <a:gdLst>
              <a:gd name="connsiteX0" fmla="*/ 374513 w 392785"/>
              <a:gd name="connsiteY0" fmla="*/ 315253 h 324475"/>
              <a:gd name="connsiteX1" fmla="*/ 315083 w 392785"/>
              <a:gd name="connsiteY1" fmla="*/ 25616 h 324475"/>
              <a:gd name="connsiteX2" fmla="*/ 25616 w 392785"/>
              <a:gd name="connsiteY2" fmla="*/ 85047 h 324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2785" h="324475">
                <a:moveTo>
                  <a:pt x="374513" y="315253"/>
                </a:moveTo>
                <a:lnTo>
                  <a:pt x="315083" y="25616"/>
                </a:lnTo>
                <a:lnTo>
                  <a:pt x="25616" y="85047"/>
                </a:ln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0D6CD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97" name="자유형: 도형 96">
            <a:extLst>
              <a:ext uri="{FF2B5EF4-FFF2-40B4-BE49-F238E27FC236}">
                <a16:creationId xmlns:a16="http://schemas.microsoft.com/office/drawing/2014/main" id="{C52C2270-F42E-4031-AF21-F846E1BC85CB}"/>
              </a:ext>
            </a:extLst>
          </p:cNvPr>
          <p:cNvSpPr/>
          <p:nvPr/>
        </p:nvSpPr>
        <p:spPr>
          <a:xfrm rot="6345752">
            <a:off x="10796688" y="3322021"/>
            <a:ext cx="254873" cy="679659"/>
          </a:xfrm>
          <a:custGeom>
            <a:avLst/>
            <a:gdLst>
              <a:gd name="connsiteX0" fmla="*/ 51233 w 102465"/>
              <a:gd name="connsiteY0" fmla="*/ 51233 h 273242"/>
              <a:gd name="connsiteX1" fmla="*/ 51233 w 102465"/>
              <a:gd name="connsiteY1" fmla="*/ 227474 h 273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465" h="273242">
                <a:moveTo>
                  <a:pt x="51233" y="51233"/>
                </a:moveTo>
                <a:lnTo>
                  <a:pt x="51233" y="227474"/>
                </a:lnTo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47CFF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98" name="자유형: 도형 97">
            <a:extLst>
              <a:ext uri="{FF2B5EF4-FFF2-40B4-BE49-F238E27FC236}">
                <a16:creationId xmlns:a16="http://schemas.microsoft.com/office/drawing/2014/main" id="{CA0800EA-51E4-4574-82B0-49B4160AA26F}"/>
              </a:ext>
            </a:extLst>
          </p:cNvPr>
          <p:cNvSpPr/>
          <p:nvPr/>
        </p:nvSpPr>
        <p:spPr>
          <a:xfrm>
            <a:off x="10271553" y="4615079"/>
            <a:ext cx="290901" cy="290901"/>
          </a:xfrm>
          <a:custGeom>
            <a:avLst/>
            <a:gdLst>
              <a:gd name="connsiteX0" fmla="*/ 191358 w 204931"/>
              <a:gd name="connsiteY0" fmla="*/ 109897 h 204931"/>
              <a:gd name="connsiteX1" fmla="*/ 109897 w 204931"/>
              <a:gd name="connsiteY1" fmla="*/ 191358 h 204931"/>
              <a:gd name="connsiteX2" fmla="*/ 28437 w 204931"/>
              <a:gd name="connsiteY2" fmla="*/ 109897 h 204931"/>
              <a:gd name="connsiteX3" fmla="*/ 109897 w 204931"/>
              <a:gd name="connsiteY3" fmla="*/ 28437 h 204931"/>
              <a:gd name="connsiteX4" fmla="*/ 191358 w 204931"/>
              <a:gd name="connsiteY4" fmla="*/ 109897 h 20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931" h="204931">
                <a:moveTo>
                  <a:pt x="191358" y="109897"/>
                </a:moveTo>
                <a:cubicBezTo>
                  <a:pt x="191358" y="154982"/>
                  <a:pt x="154811" y="191358"/>
                  <a:pt x="109897" y="191358"/>
                </a:cubicBezTo>
                <a:cubicBezTo>
                  <a:pt x="64812" y="191358"/>
                  <a:pt x="28437" y="154811"/>
                  <a:pt x="28437" y="109897"/>
                </a:cubicBezTo>
                <a:cubicBezTo>
                  <a:pt x="28437" y="64983"/>
                  <a:pt x="64983" y="28437"/>
                  <a:pt x="109897" y="28437"/>
                </a:cubicBezTo>
                <a:cubicBezTo>
                  <a:pt x="154982" y="28437"/>
                  <a:pt x="191358" y="64983"/>
                  <a:pt x="191358" y="109897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0D6CD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05" name="자유형: 도형 104">
            <a:extLst>
              <a:ext uri="{FF2B5EF4-FFF2-40B4-BE49-F238E27FC236}">
                <a16:creationId xmlns:a16="http://schemas.microsoft.com/office/drawing/2014/main" id="{ACCDB2C9-3013-4B0F-95D6-8664C4C8B826}"/>
              </a:ext>
            </a:extLst>
          </p:cNvPr>
          <p:cNvSpPr/>
          <p:nvPr/>
        </p:nvSpPr>
        <p:spPr>
          <a:xfrm>
            <a:off x="6068115" y="4685463"/>
            <a:ext cx="89471" cy="506999"/>
          </a:xfrm>
          <a:custGeom>
            <a:avLst/>
            <a:gdLst>
              <a:gd name="connsiteX0" fmla="*/ 35974 w 64812"/>
              <a:gd name="connsiteY0" fmla="*/ 35974 h 367271"/>
              <a:gd name="connsiteX1" fmla="*/ 35974 w 64812"/>
              <a:gd name="connsiteY1" fmla="*/ 336921 h 367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812" h="367271">
                <a:moveTo>
                  <a:pt x="35974" y="35974"/>
                </a:moveTo>
                <a:lnTo>
                  <a:pt x="35974" y="336921"/>
                </a:lnTo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15" name="자유형: 도형 114">
            <a:extLst>
              <a:ext uri="{FF2B5EF4-FFF2-40B4-BE49-F238E27FC236}">
                <a16:creationId xmlns:a16="http://schemas.microsoft.com/office/drawing/2014/main" id="{53EB3492-8A07-4092-AB34-D64DE1DD8BF6}"/>
              </a:ext>
            </a:extLst>
          </p:cNvPr>
          <p:cNvSpPr/>
          <p:nvPr/>
        </p:nvSpPr>
        <p:spPr>
          <a:xfrm>
            <a:off x="7188882" y="4446875"/>
            <a:ext cx="447353" cy="477176"/>
          </a:xfrm>
          <a:custGeom>
            <a:avLst/>
            <a:gdLst>
              <a:gd name="connsiteX0" fmla="*/ 35974 w 324062"/>
              <a:gd name="connsiteY0" fmla="*/ 35974 h 345667"/>
              <a:gd name="connsiteX1" fmla="*/ 307755 w 324062"/>
              <a:gd name="connsiteY1" fmla="*/ 319637 h 34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4062" h="345667">
                <a:moveTo>
                  <a:pt x="35974" y="35974"/>
                </a:moveTo>
                <a:lnTo>
                  <a:pt x="307755" y="319637"/>
                </a:lnTo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20" name="자유형: 도형 119">
            <a:extLst>
              <a:ext uri="{FF2B5EF4-FFF2-40B4-BE49-F238E27FC236}">
                <a16:creationId xmlns:a16="http://schemas.microsoft.com/office/drawing/2014/main" id="{43826DC0-6DA8-41A9-8334-571B9E495201}"/>
              </a:ext>
            </a:extLst>
          </p:cNvPr>
          <p:cNvSpPr/>
          <p:nvPr/>
        </p:nvSpPr>
        <p:spPr>
          <a:xfrm>
            <a:off x="6584658" y="4585553"/>
            <a:ext cx="506999" cy="745588"/>
          </a:xfrm>
          <a:custGeom>
            <a:avLst/>
            <a:gdLst>
              <a:gd name="connsiteX0" fmla="*/ 35974 w 367271"/>
              <a:gd name="connsiteY0" fmla="*/ 35974 h 540104"/>
              <a:gd name="connsiteX1" fmla="*/ 348371 w 367271"/>
              <a:gd name="connsiteY1" fmla="*/ 524661 h 540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67271" h="540104">
                <a:moveTo>
                  <a:pt x="35974" y="35974"/>
                </a:moveTo>
                <a:lnTo>
                  <a:pt x="348371" y="524661"/>
                </a:lnTo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35" name="자유형: 도형 134">
            <a:extLst>
              <a:ext uri="{FF2B5EF4-FFF2-40B4-BE49-F238E27FC236}">
                <a16:creationId xmlns:a16="http://schemas.microsoft.com/office/drawing/2014/main" id="{58F79D4B-5CCC-4713-B1D7-0E5A3E209400}"/>
              </a:ext>
            </a:extLst>
          </p:cNvPr>
          <p:cNvSpPr/>
          <p:nvPr/>
        </p:nvSpPr>
        <p:spPr>
          <a:xfrm>
            <a:off x="4503873" y="4446875"/>
            <a:ext cx="506999" cy="536822"/>
          </a:xfrm>
          <a:custGeom>
            <a:avLst/>
            <a:gdLst>
              <a:gd name="connsiteX0" fmla="*/ 347939 w 367271"/>
              <a:gd name="connsiteY0" fmla="*/ 35974 h 388875"/>
              <a:gd name="connsiteX1" fmla="*/ 35974 w 367271"/>
              <a:gd name="connsiteY1" fmla="*/ 361333 h 38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67271" h="388875">
                <a:moveTo>
                  <a:pt x="347939" y="35974"/>
                </a:moveTo>
                <a:lnTo>
                  <a:pt x="35974" y="361333"/>
                </a:lnTo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40" name="자유형: 도형 139">
            <a:extLst>
              <a:ext uri="{FF2B5EF4-FFF2-40B4-BE49-F238E27FC236}">
                <a16:creationId xmlns:a16="http://schemas.microsoft.com/office/drawing/2014/main" id="{061DA424-70CC-4C2B-A498-4293FF5C94E7}"/>
              </a:ext>
            </a:extLst>
          </p:cNvPr>
          <p:cNvSpPr/>
          <p:nvPr/>
        </p:nvSpPr>
        <p:spPr>
          <a:xfrm>
            <a:off x="5251846" y="4585553"/>
            <a:ext cx="387705" cy="745588"/>
          </a:xfrm>
          <a:custGeom>
            <a:avLst/>
            <a:gdLst>
              <a:gd name="connsiteX0" fmla="*/ 252880 w 280854"/>
              <a:gd name="connsiteY0" fmla="*/ 35974 h 540104"/>
              <a:gd name="connsiteX1" fmla="*/ 35974 w 280854"/>
              <a:gd name="connsiteY1" fmla="*/ 524661 h 540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80854" h="540104">
                <a:moveTo>
                  <a:pt x="252880" y="35974"/>
                </a:moveTo>
                <a:lnTo>
                  <a:pt x="35974" y="524661"/>
                </a:lnTo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04B0A335-13A6-413B-A782-27FD9D0F12DA}"/>
              </a:ext>
            </a:extLst>
          </p:cNvPr>
          <p:cNvGrpSpPr/>
          <p:nvPr/>
        </p:nvGrpSpPr>
        <p:grpSpPr>
          <a:xfrm flipV="1">
            <a:off x="4503873" y="1578637"/>
            <a:ext cx="3132362" cy="884266"/>
            <a:chOff x="4503873" y="-324074"/>
            <a:chExt cx="3132362" cy="884266"/>
          </a:xfrm>
        </p:grpSpPr>
        <p:sp>
          <p:nvSpPr>
            <p:cNvPr id="148" name="자유형: 도형 147">
              <a:extLst>
                <a:ext uri="{FF2B5EF4-FFF2-40B4-BE49-F238E27FC236}">
                  <a16:creationId xmlns:a16="http://schemas.microsoft.com/office/drawing/2014/main" id="{9FF69332-3E63-411E-8FF6-3EB57815812F}"/>
                </a:ext>
              </a:extLst>
            </p:cNvPr>
            <p:cNvSpPr/>
            <p:nvPr/>
          </p:nvSpPr>
          <p:spPr>
            <a:xfrm>
              <a:off x="6068115" y="-85486"/>
              <a:ext cx="89471" cy="506999"/>
            </a:xfrm>
            <a:custGeom>
              <a:avLst/>
              <a:gdLst>
                <a:gd name="connsiteX0" fmla="*/ 35974 w 64812"/>
                <a:gd name="connsiteY0" fmla="*/ 35974 h 367271"/>
                <a:gd name="connsiteX1" fmla="*/ 35974 w 64812"/>
                <a:gd name="connsiteY1" fmla="*/ 336921 h 36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12" h="367271">
                  <a:moveTo>
                    <a:pt x="35974" y="35974"/>
                  </a:moveTo>
                  <a:lnTo>
                    <a:pt x="35974" y="336921"/>
                  </a:lnTo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</a:ln>
            <a:effectLst>
              <a:glow rad="88900">
                <a:srgbClr val="FFDF00">
                  <a:alpha val="45000"/>
                </a:srgbClr>
              </a:glow>
              <a:outerShdw blurRad="50800" dist="292100" dir="5400000" algn="t" rotWithShape="0">
                <a:prstClr val="black">
                  <a:alpha val="15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contourClr>
                <a:srgbClr val="FFD9E4"/>
              </a:contourClr>
            </a:sp3d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9" name="자유형: 도형 148">
              <a:extLst>
                <a:ext uri="{FF2B5EF4-FFF2-40B4-BE49-F238E27FC236}">
                  <a16:creationId xmlns:a16="http://schemas.microsoft.com/office/drawing/2014/main" id="{AF6FBD5B-0267-49A2-9E4A-AA99C9A6D66A}"/>
                </a:ext>
              </a:extLst>
            </p:cNvPr>
            <p:cNvSpPr/>
            <p:nvPr/>
          </p:nvSpPr>
          <p:spPr>
            <a:xfrm>
              <a:off x="7188882" y="-324074"/>
              <a:ext cx="447353" cy="477176"/>
            </a:xfrm>
            <a:custGeom>
              <a:avLst/>
              <a:gdLst>
                <a:gd name="connsiteX0" fmla="*/ 35974 w 324062"/>
                <a:gd name="connsiteY0" fmla="*/ 35974 h 345667"/>
                <a:gd name="connsiteX1" fmla="*/ 307755 w 324062"/>
                <a:gd name="connsiteY1" fmla="*/ 319637 h 34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4062" h="345667">
                  <a:moveTo>
                    <a:pt x="35974" y="35974"/>
                  </a:moveTo>
                  <a:lnTo>
                    <a:pt x="307755" y="319637"/>
                  </a:lnTo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</a:ln>
            <a:effectLst>
              <a:glow rad="88900">
                <a:srgbClr val="FFDF00">
                  <a:alpha val="45000"/>
                </a:srgbClr>
              </a:glow>
              <a:outerShdw blurRad="50800" dist="292100" dir="5400000" algn="t" rotWithShape="0">
                <a:prstClr val="black">
                  <a:alpha val="15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contourClr>
                <a:srgbClr val="FFD9E4"/>
              </a:contourClr>
            </a:sp3d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0" name="자유형: 도형 149">
              <a:extLst>
                <a:ext uri="{FF2B5EF4-FFF2-40B4-BE49-F238E27FC236}">
                  <a16:creationId xmlns:a16="http://schemas.microsoft.com/office/drawing/2014/main" id="{6E93545D-49AC-4A9A-9EA9-56B8905B7218}"/>
                </a:ext>
              </a:extLst>
            </p:cNvPr>
            <p:cNvSpPr/>
            <p:nvPr/>
          </p:nvSpPr>
          <p:spPr>
            <a:xfrm>
              <a:off x="6584658" y="-185396"/>
              <a:ext cx="506999" cy="745588"/>
            </a:xfrm>
            <a:custGeom>
              <a:avLst/>
              <a:gdLst>
                <a:gd name="connsiteX0" fmla="*/ 35974 w 367271"/>
                <a:gd name="connsiteY0" fmla="*/ 35974 h 540104"/>
                <a:gd name="connsiteX1" fmla="*/ 348371 w 367271"/>
                <a:gd name="connsiteY1" fmla="*/ 524661 h 540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7271" h="540104">
                  <a:moveTo>
                    <a:pt x="35974" y="35974"/>
                  </a:moveTo>
                  <a:lnTo>
                    <a:pt x="348371" y="524661"/>
                  </a:lnTo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</a:ln>
            <a:effectLst>
              <a:glow rad="88900">
                <a:srgbClr val="FFDF00">
                  <a:alpha val="45000"/>
                </a:srgbClr>
              </a:glow>
              <a:outerShdw blurRad="50800" dist="292100" dir="5400000" algn="t" rotWithShape="0">
                <a:prstClr val="black">
                  <a:alpha val="15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contourClr>
                <a:srgbClr val="FFD9E4"/>
              </a:contourClr>
            </a:sp3d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1" name="자유형: 도형 150">
              <a:extLst>
                <a:ext uri="{FF2B5EF4-FFF2-40B4-BE49-F238E27FC236}">
                  <a16:creationId xmlns:a16="http://schemas.microsoft.com/office/drawing/2014/main" id="{39F3B478-4242-4CBD-BA48-AD8E53724458}"/>
                </a:ext>
              </a:extLst>
            </p:cNvPr>
            <p:cNvSpPr/>
            <p:nvPr/>
          </p:nvSpPr>
          <p:spPr>
            <a:xfrm>
              <a:off x="4503873" y="-324074"/>
              <a:ext cx="506999" cy="536822"/>
            </a:xfrm>
            <a:custGeom>
              <a:avLst/>
              <a:gdLst>
                <a:gd name="connsiteX0" fmla="*/ 347939 w 367271"/>
                <a:gd name="connsiteY0" fmla="*/ 35974 h 388875"/>
                <a:gd name="connsiteX1" fmla="*/ 35974 w 367271"/>
                <a:gd name="connsiteY1" fmla="*/ 361333 h 388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7271" h="388875">
                  <a:moveTo>
                    <a:pt x="347939" y="35974"/>
                  </a:moveTo>
                  <a:lnTo>
                    <a:pt x="35974" y="361333"/>
                  </a:lnTo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</a:ln>
            <a:effectLst>
              <a:glow rad="88900">
                <a:srgbClr val="FFDF00">
                  <a:alpha val="45000"/>
                </a:srgbClr>
              </a:glow>
              <a:outerShdw blurRad="50800" dist="292100" dir="5400000" algn="t" rotWithShape="0">
                <a:prstClr val="black">
                  <a:alpha val="15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contourClr>
                <a:srgbClr val="FFD9E4"/>
              </a:contourClr>
            </a:sp3d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2" name="자유형: 도형 151">
              <a:extLst>
                <a:ext uri="{FF2B5EF4-FFF2-40B4-BE49-F238E27FC236}">
                  <a16:creationId xmlns:a16="http://schemas.microsoft.com/office/drawing/2014/main" id="{DFD9BE56-C55A-462B-A29F-69D21EC78D80}"/>
                </a:ext>
              </a:extLst>
            </p:cNvPr>
            <p:cNvSpPr/>
            <p:nvPr/>
          </p:nvSpPr>
          <p:spPr>
            <a:xfrm>
              <a:off x="5251846" y="-185396"/>
              <a:ext cx="387705" cy="745588"/>
            </a:xfrm>
            <a:custGeom>
              <a:avLst/>
              <a:gdLst>
                <a:gd name="connsiteX0" fmla="*/ 252880 w 280854"/>
                <a:gd name="connsiteY0" fmla="*/ 35974 h 540104"/>
                <a:gd name="connsiteX1" fmla="*/ 35974 w 280854"/>
                <a:gd name="connsiteY1" fmla="*/ 524661 h 540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0854" h="540104">
                  <a:moveTo>
                    <a:pt x="252880" y="35974"/>
                  </a:moveTo>
                  <a:lnTo>
                    <a:pt x="35974" y="524661"/>
                  </a:lnTo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</a:ln>
            <a:effectLst>
              <a:glow rad="88900">
                <a:srgbClr val="FFDF00">
                  <a:alpha val="45000"/>
                </a:srgbClr>
              </a:glow>
              <a:outerShdw blurRad="50800" dist="292100" dir="5400000" algn="t" rotWithShape="0">
                <a:prstClr val="black">
                  <a:alpha val="15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contourClr>
                <a:srgbClr val="FFD9E4"/>
              </a:contourClr>
            </a:sp3d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54" name="자유형: 도형 153">
            <a:extLst>
              <a:ext uri="{FF2B5EF4-FFF2-40B4-BE49-F238E27FC236}">
                <a16:creationId xmlns:a16="http://schemas.microsoft.com/office/drawing/2014/main" id="{1DE57D45-B9D2-4AF2-B09F-BAB17D150728}"/>
              </a:ext>
            </a:extLst>
          </p:cNvPr>
          <p:cNvSpPr/>
          <p:nvPr/>
        </p:nvSpPr>
        <p:spPr>
          <a:xfrm>
            <a:off x="826531" y="1647551"/>
            <a:ext cx="136621" cy="136621"/>
          </a:xfrm>
          <a:custGeom>
            <a:avLst/>
            <a:gdLst>
              <a:gd name="connsiteX0" fmla="*/ 124074 w 136621"/>
              <a:gd name="connsiteY0" fmla="*/ 70450 h 136621"/>
              <a:gd name="connsiteX1" fmla="*/ 70450 w 136621"/>
              <a:gd name="connsiteY1" fmla="*/ 124074 h 136621"/>
              <a:gd name="connsiteX2" fmla="*/ 16826 w 136621"/>
              <a:gd name="connsiteY2" fmla="*/ 70450 h 136621"/>
              <a:gd name="connsiteX3" fmla="*/ 70450 w 136621"/>
              <a:gd name="connsiteY3" fmla="*/ 16826 h 136621"/>
              <a:gd name="connsiteX4" fmla="*/ 124074 w 136621"/>
              <a:gd name="connsiteY4" fmla="*/ 70450 h 136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621" h="136621">
                <a:moveTo>
                  <a:pt x="124074" y="70450"/>
                </a:moveTo>
                <a:cubicBezTo>
                  <a:pt x="124074" y="99994"/>
                  <a:pt x="100165" y="124074"/>
                  <a:pt x="70450" y="124074"/>
                </a:cubicBezTo>
                <a:cubicBezTo>
                  <a:pt x="40906" y="124074"/>
                  <a:pt x="16826" y="100165"/>
                  <a:pt x="16826" y="70450"/>
                </a:cubicBezTo>
                <a:cubicBezTo>
                  <a:pt x="16826" y="40906"/>
                  <a:pt x="40735" y="16826"/>
                  <a:pt x="70450" y="16826"/>
                </a:cubicBezTo>
                <a:cubicBezTo>
                  <a:pt x="100165" y="16997"/>
                  <a:pt x="124074" y="40906"/>
                  <a:pt x="124074" y="70450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55" name="자유형: 도형 154">
            <a:extLst>
              <a:ext uri="{FF2B5EF4-FFF2-40B4-BE49-F238E27FC236}">
                <a16:creationId xmlns:a16="http://schemas.microsoft.com/office/drawing/2014/main" id="{E271EDDD-F2D7-441D-80BB-976F1A9710BB}"/>
              </a:ext>
            </a:extLst>
          </p:cNvPr>
          <p:cNvSpPr/>
          <p:nvPr/>
        </p:nvSpPr>
        <p:spPr>
          <a:xfrm>
            <a:off x="3242182" y="2409335"/>
            <a:ext cx="204932" cy="204932"/>
          </a:xfrm>
          <a:custGeom>
            <a:avLst/>
            <a:gdLst>
              <a:gd name="connsiteX0" fmla="*/ 191358 w 204931"/>
              <a:gd name="connsiteY0" fmla="*/ 109897 h 204931"/>
              <a:gd name="connsiteX1" fmla="*/ 109897 w 204931"/>
              <a:gd name="connsiteY1" fmla="*/ 191358 h 204931"/>
              <a:gd name="connsiteX2" fmla="*/ 28437 w 204931"/>
              <a:gd name="connsiteY2" fmla="*/ 109897 h 204931"/>
              <a:gd name="connsiteX3" fmla="*/ 109897 w 204931"/>
              <a:gd name="connsiteY3" fmla="*/ 28437 h 204931"/>
              <a:gd name="connsiteX4" fmla="*/ 191358 w 204931"/>
              <a:gd name="connsiteY4" fmla="*/ 109897 h 20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931" h="204931">
                <a:moveTo>
                  <a:pt x="191358" y="109897"/>
                </a:moveTo>
                <a:cubicBezTo>
                  <a:pt x="191358" y="154982"/>
                  <a:pt x="154811" y="191358"/>
                  <a:pt x="109897" y="191358"/>
                </a:cubicBezTo>
                <a:cubicBezTo>
                  <a:pt x="64812" y="191358"/>
                  <a:pt x="28437" y="154811"/>
                  <a:pt x="28437" y="109897"/>
                </a:cubicBezTo>
                <a:cubicBezTo>
                  <a:pt x="28437" y="64983"/>
                  <a:pt x="64983" y="28437"/>
                  <a:pt x="109897" y="28437"/>
                </a:cubicBezTo>
                <a:cubicBezTo>
                  <a:pt x="154982" y="28437"/>
                  <a:pt x="191358" y="64983"/>
                  <a:pt x="191358" y="109897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47CFF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56" name="자유형: 도형 155">
            <a:extLst>
              <a:ext uri="{FF2B5EF4-FFF2-40B4-BE49-F238E27FC236}">
                <a16:creationId xmlns:a16="http://schemas.microsoft.com/office/drawing/2014/main" id="{4A63F0D9-2CDF-4B4C-A64A-DE7A7C44EFCA}"/>
              </a:ext>
            </a:extLst>
          </p:cNvPr>
          <p:cNvSpPr/>
          <p:nvPr/>
        </p:nvSpPr>
        <p:spPr>
          <a:xfrm>
            <a:off x="2870806" y="4452841"/>
            <a:ext cx="392786" cy="324475"/>
          </a:xfrm>
          <a:custGeom>
            <a:avLst/>
            <a:gdLst>
              <a:gd name="connsiteX0" fmla="*/ 374513 w 392785"/>
              <a:gd name="connsiteY0" fmla="*/ 315253 h 324475"/>
              <a:gd name="connsiteX1" fmla="*/ 315083 w 392785"/>
              <a:gd name="connsiteY1" fmla="*/ 25616 h 324475"/>
              <a:gd name="connsiteX2" fmla="*/ 25616 w 392785"/>
              <a:gd name="connsiteY2" fmla="*/ 85047 h 324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2785" h="324475">
                <a:moveTo>
                  <a:pt x="374513" y="315253"/>
                </a:moveTo>
                <a:lnTo>
                  <a:pt x="315083" y="25616"/>
                </a:lnTo>
                <a:lnTo>
                  <a:pt x="25616" y="85047"/>
                </a:ln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4174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57" name="자유형: 도형 156">
            <a:extLst>
              <a:ext uri="{FF2B5EF4-FFF2-40B4-BE49-F238E27FC236}">
                <a16:creationId xmlns:a16="http://schemas.microsoft.com/office/drawing/2014/main" id="{C3FC5805-AAF0-4C1B-821B-18F79632AE73}"/>
              </a:ext>
            </a:extLst>
          </p:cNvPr>
          <p:cNvSpPr/>
          <p:nvPr/>
        </p:nvSpPr>
        <p:spPr>
          <a:xfrm rot="1904925">
            <a:off x="1594535" y="591191"/>
            <a:ext cx="102466" cy="273242"/>
          </a:xfrm>
          <a:custGeom>
            <a:avLst/>
            <a:gdLst>
              <a:gd name="connsiteX0" fmla="*/ 51233 w 102465"/>
              <a:gd name="connsiteY0" fmla="*/ 51233 h 273242"/>
              <a:gd name="connsiteX1" fmla="*/ 51233 w 102465"/>
              <a:gd name="connsiteY1" fmla="*/ 227474 h 273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465" h="273242">
                <a:moveTo>
                  <a:pt x="51233" y="51233"/>
                </a:moveTo>
                <a:lnTo>
                  <a:pt x="51233" y="227474"/>
                </a:lnTo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0D6CD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58" name="자유형: 도형 157">
            <a:extLst>
              <a:ext uri="{FF2B5EF4-FFF2-40B4-BE49-F238E27FC236}">
                <a16:creationId xmlns:a16="http://schemas.microsoft.com/office/drawing/2014/main" id="{62AE1315-1319-4881-8BC0-AF11F8C1B742}"/>
              </a:ext>
            </a:extLst>
          </p:cNvPr>
          <p:cNvSpPr/>
          <p:nvPr/>
        </p:nvSpPr>
        <p:spPr>
          <a:xfrm rot="20826643">
            <a:off x="881638" y="2449056"/>
            <a:ext cx="392786" cy="324475"/>
          </a:xfrm>
          <a:custGeom>
            <a:avLst/>
            <a:gdLst>
              <a:gd name="connsiteX0" fmla="*/ 374513 w 392785"/>
              <a:gd name="connsiteY0" fmla="*/ 315253 h 324475"/>
              <a:gd name="connsiteX1" fmla="*/ 315083 w 392785"/>
              <a:gd name="connsiteY1" fmla="*/ 25616 h 324475"/>
              <a:gd name="connsiteX2" fmla="*/ 25616 w 392785"/>
              <a:gd name="connsiteY2" fmla="*/ 85047 h 324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2785" h="324475">
                <a:moveTo>
                  <a:pt x="374513" y="315253"/>
                </a:moveTo>
                <a:lnTo>
                  <a:pt x="315083" y="25616"/>
                </a:lnTo>
                <a:lnTo>
                  <a:pt x="25616" y="85047"/>
                </a:ln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47CFF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59" name="자유형: 도형 158">
            <a:extLst>
              <a:ext uri="{FF2B5EF4-FFF2-40B4-BE49-F238E27FC236}">
                <a16:creationId xmlns:a16="http://schemas.microsoft.com/office/drawing/2014/main" id="{50B48B5A-6C4E-4000-B11A-584FE80BCA2A}"/>
              </a:ext>
            </a:extLst>
          </p:cNvPr>
          <p:cNvSpPr/>
          <p:nvPr/>
        </p:nvSpPr>
        <p:spPr>
          <a:xfrm rot="14591530">
            <a:off x="1786381" y="2995997"/>
            <a:ext cx="254873" cy="679659"/>
          </a:xfrm>
          <a:custGeom>
            <a:avLst/>
            <a:gdLst>
              <a:gd name="connsiteX0" fmla="*/ 51233 w 102465"/>
              <a:gd name="connsiteY0" fmla="*/ 51233 h 273242"/>
              <a:gd name="connsiteX1" fmla="*/ 51233 w 102465"/>
              <a:gd name="connsiteY1" fmla="*/ 227474 h 273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465" h="273242">
                <a:moveTo>
                  <a:pt x="51233" y="51233"/>
                </a:moveTo>
                <a:lnTo>
                  <a:pt x="51233" y="227474"/>
                </a:lnTo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47CFF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60" name="자유형: 도형 159">
            <a:extLst>
              <a:ext uri="{FF2B5EF4-FFF2-40B4-BE49-F238E27FC236}">
                <a16:creationId xmlns:a16="http://schemas.microsoft.com/office/drawing/2014/main" id="{F2ACBBBE-397E-44FB-AFAC-2BBCF398ED28}"/>
              </a:ext>
            </a:extLst>
          </p:cNvPr>
          <p:cNvSpPr/>
          <p:nvPr/>
        </p:nvSpPr>
        <p:spPr>
          <a:xfrm>
            <a:off x="1261246" y="4289055"/>
            <a:ext cx="290901" cy="290901"/>
          </a:xfrm>
          <a:custGeom>
            <a:avLst/>
            <a:gdLst>
              <a:gd name="connsiteX0" fmla="*/ 191358 w 204931"/>
              <a:gd name="connsiteY0" fmla="*/ 109897 h 204931"/>
              <a:gd name="connsiteX1" fmla="*/ 109897 w 204931"/>
              <a:gd name="connsiteY1" fmla="*/ 191358 h 204931"/>
              <a:gd name="connsiteX2" fmla="*/ 28437 w 204931"/>
              <a:gd name="connsiteY2" fmla="*/ 109897 h 204931"/>
              <a:gd name="connsiteX3" fmla="*/ 109897 w 204931"/>
              <a:gd name="connsiteY3" fmla="*/ 28437 h 204931"/>
              <a:gd name="connsiteX4" fmla="*/ 191358 w 204931"/>
              <a:gd name="connsiteY4" fmla="*/ 109897 h 20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931" h="204931">
                <a:moveTo>
                  <a:pt x="191358" y="109897"/>
                </a:moveTo>
                <a:cubicBezTo>
                  <a:pt x="191358" y="154982"/>
                  <a:pt x="154811" y="191358"/>
                  <a:pt x="109897" y="191358"/>
                </a:cubicBezTo>
                <a:cubicBezTo>
                  <a:pt x="64812" y="191358"/>
                  <a:pt x="28437" y="154811"/>
                  <a:pt x="28437" y="109897"/>
                </a:cubicBezTo>
                <a:cubicBezTo>
                  <a:pt x="28437" y="64983"/>
                  <a:pt x="64983" y="28437"/>
                  <a:pt x="109897" y="28437"/>
                </a:cubicBezTo>
                <a:cubicBezTo>
                  <a:pt x="154982" y="28437"/>
                  <a:pt x="191358" y="64983"/>
                  <a:pt x="191358" y="109897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683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AB6420C-DDE7-4578-AB31-352A1C8C753A}"/>
              </a:ext>
            </a:extLst>
          </p:cNvPr>
          <p:cNvSpPr txBox="1"/>
          <p:nvPr/>
        </p:nvSpPr>
        <p:spPr>
          <a:xfrm>
            <a:off x="731622" y="2257016"/>
            <a:ext cx="5580278" cy="132343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3200" b="1">
                <a:ln w="19050">
                  <a:solidFill>
                    <a:schemeClr val="bg1"/>
                  </a:solidFill>
                </a:ln>
                <a:noFill/>
                <a:effectLst>
                  <a:glow rad="63500">
                    <a:srgbClr val="FF4174">
                      <a:alpha val="50000"/>
                    </a:srgbClr>
                  </a:glow>
                  <a:outerShdw blurRad="101600" dist="444500" dir="5400000" algn="t" rotWithShape="0">
                    <a:prstClr val="black">
                      <a:alpha val="15000"/>
                    </a:prstClr>
                  </a:outerShdw>
                </a:effectLst>
                <a:cs typeface="Arial" panose="020B0604020202020204" pitchFamily="34" charset="0"/>
              </a:defRPr>
            </a:lvl1pPr>
          </a:lstStyle>
          <a:p>
            <a:pPr algn="l"/>
            <a:r>
              <a:rPr lang="ru-RU" altLang="ko-KR" sz="4000" dirty="0"/>
              <a:t>Мобильная версия</a:t>
            </a:r>
          </a:p>
          <a:p>
            <a:pPr algn="l"/>
            <a:r>
              <a:rPr lang="ru-RU" altLang="ko-KR" sz="4000" dirty="0"/>
              <a:t>сайта.</a:t>
            </a:r>
            <a:endParaRPr lang="en-US" altLang="ko-KR" sz="4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09B4A7-C52C-44C9-B829-C41730980100}"/>
              </a:ext>
            </a:extLst>
          </p:cNvPr>
          <p:cNvSpPr txBox="1"/>
          <p:nvPr/>
        </p:nvSpPr>
        <p:spPr>
          <a:xfrm>
            <a:off x="731622" y="3808988"/>
            <a:ext cx="5017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Сайт</a:t>
            </a:r>
            <a:r>
              <a:rPr lang="ru-RU" b="1" dirty="0"/>
              <a:t> адаптирован</a:t>
            </a:r>
            <a:r>
              <a:rPr lang="ru-RU" dirty="0"/>
              <a:t> </a:t>
            </a:r>
            <a:r>
              <a:rPr lang="ru-RU" b="1" dirty="0"/>
              <a:t>под</a:t>
            </a:r>
            <a:r>
              <a:rPr lang="ru-RU" dirty="0"/>
              <a:t> мобильные устройства. Если зайти с </a:t>
            </a:r>
            <a:r>
              <a:rPr lang="ru-RU" b="1" dirty="0"/>
              <a:t>планшета</a:t>
            </a:r>
            <a:r>
              <a:rPr lang="ru-RU" dirty="0"/>
              <a:t> или телефона, то он красиво подстроится под размер экрана</a:t>
            </a:r>
            <a:endParaRPr lang="en-US" altLang="ko-KR" sz="16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C36F5E2-DFC7-4349-96B4-C826261B0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963" y="1167492"/>
            <a:ext cx="6030686" cy="45230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22651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FEA5051D-9565-41C0-B0BB-E12139502909}"/>
              </a:ext>
            </a:extLst>
          </p:cNvPr>
          <p:cNvGrpSpPr/>
          <p:nvPr/>
        </p:nvGrpSpPr>
        <p:grpSpPr>
          <a:xfrm>
            <a:off x="4008437" y="728766"/>
            <a:ext cx="4175125" cy="5477621"/>
            <a:chOff x="889355" y="1020059"/>
            <a:chExt cx="4175125" cy="5477621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CBDFF25F-7A5B-48A2-A904-26696EF8003E}"/>
                </a:ext>
              </a:extLst>
            </p:cNvPr>
            <p:cNvSpPr/>
            <p:nvPr/>
          </p:nvSpPr>
          <p:spPr>
            <a:xfrm>
              <a:off x="962735" y="1095820"/>
              <a:ext cx="4028366" cy="5326100"/>
            </a:xfrm>
            <a:prstGeom prst="roundRect">
              <a:avLst>
                <a:gd name="adj" fmla="val 4608"/>
              </a:avLst>
            </a:pr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/>
            </a:p>
          </p:txBody>
        </p:sp>
        <p:pic>
          <p:nvPicPr>
            <p:cNvPr id="12" name="그래픽 11">
              <a:extLst>
                <a:ext uri="{FF2B5EF4-FFF2-40B4-BE49-F238E27FC236}">
                  <a16:creationId xmlns:a16="http://schemas.microsoft.com/office/drawing/2014/main" id="{8174819A-2644-4BFD-BEE0-C5071F68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89355" y="1020059"/>
              <a:ext cx="4175125" cy="5477621"/>
            </a:xfrm>
            <a:prstGeom prst="rect">
              <a:avLst/>
            </a:prstGeom>
          </p:spPr>
        </p:pic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4F7AEE4-E93D-43A1-AED9-C952BEF3CD8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" b="158"/>
          <a:stretch>
            <a:fillRect/>
          </a:stretch>
        </p:blipFill>
        <p:spPr>
          <a:xfrm>
            <a:off x="4183379" y="910113"/>
            <a:ext cx="3825240" cy="5114925"/>
          </a:xfrm>
        </p:spPr>
      </p:pic>
    </p:spTree>
    <p:extLst>
      <p:ext uri="{BB962C8B-B14F-4D97-AF65-F5344CB8AC3E}">
        <p14:creationId xmlns:p14="http://schemas.microsoft.com/office/powerpoint/2010/main" val="733440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2E124B96-25AB-4E4E-872B-2C11D741A52E}"/>
              </a:ext>
            </a:extLst>
          </p:cNvPr>
          <p:cNvSpPr txBox="1"/>
          <p:nvPr/>
        </p:nvSpPr>
        <p:spPr>
          <a:xfrm>
            <a:off x="364157" y="890366"/>
            <a:ext cx="2998353" cy="193899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4000" b="1">
                <a:ln w="19050">
                  <a:solidFill>
                    <a:schemeClr val="bg1"/>
                  </a:solidFill>
                </a:ln>
                <a:noFill/>
                <a:effectLst>
                  <a:glow rad="63500">
                    <a:srgbClr val="FF4174">
                      <a:alpha val="50000"/>
                    </a:srgbClr>
                  </a:glow>
                  <a:outerShdw blurRad="101600" dist="444500" dir="5400000" algn="t" rotWithShape="0">
                    <a:prstClr val="black">
                      <a:alpha val="15000"/>
                    </a:prstClr>
                  </a:outerShdw>
                </a:effectLst>
                <a:cs typeface="Arial" panose="020B0604020202020204" pitchFamily="34" charset="0"/>
              </a:defRPr>
            </a:lvl1pPr>
          </a:lstStyle>
          <a:p>
            <a:r>
              <a:rPr lang="ru-RU" altLang="ko-KR" dirty="0"/>
              <a:t>«Настольная» версия сайта</a:t>
            </a:r>
            <a:endParaRPr lang="en-US" altLang="ko-KR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65E596-534C-4241-AF82-A221E8ECC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670" y="632791"/>
            <a:ext cx="7746172" cy="58096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1175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96481F9C-AF9D-4F98-BBF4-F67238E2F3E0}"/>
              </a:ext>
            </a:extLst>
          </p:cNvPr>
          <p:cNvSpPr/>
          <p:nvPr/>
        </p:nvSpPr>
        <p:spPr>
          <a:xfrm>
            <a:off x="4008222" y="1273629"/>
            <a:ext cx="4175555" cy="4310742"/>
          </a:xfrm>
          <a:prstGeom prst="roundRect">
            <a:avLst>
              <a:gd name="adj" fmla="val 10410"/>
            </a:avLst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4174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 contourW="6350"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3600" b="1" dirty="0">
                <a:ln w="19050">
                  <a:solidFill>
                    <a:schemeClr val="bg1"/>
                  </a:solidFill>
                </a:ln>
                <a:noFill/>
                <a:effectLst>
                  <a:glow rad="63500">
                    <a:srgbClr val="047CFF">
                      <a:alpha val="50000"/>
                    </a:srgbClr>
                  </a:glow>
                  <a:outerShdw blurRad="63500" dist="63500" dir="5400000" algn="t" rotWithShape="0">
                    <a:prstClr val="black">
                      <a:alpha val="30000"/>
                    </a:prstClr>
                  </a:outerShdw>
                </a:effectLst>
                <a:cs typeface="Arial" panose="020B0604020202020204" pitchFamily="34" charset="0"/>
              </a:rPr>
              <a:t>Выводы</a:t>
            </a:r>
            <a:endParaRPr lang="ko-KR" altLang="en-US" sz="3600" b="1" dirty="0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047CFF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B55D6D8B-9148-4399-B2FF-9E8595E759B0}"/>
              </a:ext>
            </a:extLst>
          </p:cNvPr>
          <p:cNvSpPr/>
          <p:nvPr/>
        </p:nvSpPr>
        <p:spPr>
          <a:xfrm>
            <a:off x="9836838" y="1973575"/>
            <a:ext cx="136621" cy="136621"/>
          </a:xfrm>
          <a:custGeom>
            <a:avLst/>
            <a:gdLst>
              <a:gd name="connsiteX0" fmla="*/ 124074 w 136621"/>
              <a:gd name="connsiteY0" fmla="*/ 70450 h 136621"/>
              <a:gd name="connsiteX1" fmla="*/ 70450 w 136621"/>
              <a:gd name="connsiteY1" fmla="*/ 124074 h 136621"/>
              <a:gd name="connsiteX2" fmla="*/ 16826 w 136621"/>
              <a:gd name="connsiteY2" fmla="*/ 70450 h 136621"/>
              <a:gd name="connsiteX3" fmla="*/ 70450 w 136621"/>
              <a:gd name="connsiteY3" fmla="*/ 16826 h 136621"/>
              <a:gd name="connsiteX4" fmla="*/ 124074 w 136621"/>
              <a:gd name="connsiteY4" fmla="*/ 70450 h 136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621" h="136621">
                <a:moveTo>
                  <a:pt x="124074" y="70450"/>
                </a:moveTo>
                <a:cubicBezTo>
                  <a:pt x="124074" y="99994"/>
                  <a:pt x="100165" y="124074"/>
                  <a:pt x="70450" y="124074"/>
                </a:cubicBezTo>
                <a:cubicBezTo>
                  <a:pt x="40906" y="124074"/>
                  <a:pt x="16826" y="100165"/>
                  <a:pt x="16826" y="70450"/>
                </a:cubicBezTo>
                <a:cubicBezTo>
                  <a:pt x="16826" y="40906"/>
                  <a:pt x="40735" y="16826"/>
                  <a:pt x="70450" y="16826"/>
                </a:cubicBezTo>
                <a:cubicBezTo>
                  <a:pt x="100165" y="16997"/>
                  <a:pt x="124074" y="40906"/>
                  <a:pt x="124074" y="70450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DF72229-6900-44F1-A2B2-FCF16B4790FF}"/>
              </a:ext>
            </a:extLst>
          </p:cNvPr>
          <p:cNvSpPr/>
          <p:nvPr/>
        </p:nvSpPr>
        <p:spPr>
          <a:xfrm>
            <a:off x="8805375" y="4202834"/>
            <a:ext cx="204932" cy="204932"/>
          </a:xfrm>
          <a:custGeom>
            <a:avLst/>
            <a:gdLst>
              <a:gd name="connsiteX0" fmla="*/ 191358 w 204931"/>
              <a:gd name="connsiteY0" fmla="*/ 109897 h 204931"/>
              <a:gd name="connsiteX1" fmla="*/ 109897 w 204931"/>
              <a:gd name="connsiteY1" fmla="*/ 191358 h 204931"/>
              <a:gd name="connsiteX2" fmla="*/ 28437 w 204931"/>
              <a:gd name="connsiteY2" fmla="*/ 109897 h 204931"/>
              <a:gd name="connsiteX3" fmla="*/ 109897 w 204931"/>
              <a:gd name="connsiteY3" fmla="*/ 28437 h 204931"/>
              <a:gd name="connsiteX4" fmla="*/ 191358 w 204931"/>
              <a:gd name="connsiteY4" fmla="*/ 109897 h 20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931" h="204931">
                <a:moveTo>
                  <a:pt x="191358" y="109897"/>
                </a:moveTo>
                <a:cubicBezTo>
                  <a:pt x="191358" y="154982"/>
                  <a:pt x="154811" y="191358"/>
                  <a:pt x="109897" y="191358"/>
                </a:cubicBezTo>
                <a:cubicBezTo>
                  <a:pt x="64812" y="191358"/>
                  <a:pt x="28437" y="154811"/>
                  <a:pt x="28437" y="109897"/>
                </a:cubicBezTo>
                <a:cubicBezTo>
                  <a:pt x="28437" y="64983"/>
                  <a:pt x="64983" y="28437"/>
                  <a:pt x="109897" y="28437"/>
                </a:cubicBezTo>
                <a:cubicBezTo>
                  <a:pt x="154982" y="28437"/>
                  <a:pt x="191358" y="64983"/>
                  <a:pt x="191358" y="109897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40" name="자유형: 도형 39">
            <a:extLst>
              <a:ext uri="{FF2B5EF4-FFF2-40B4-BE49-F238E27FC236}">
                <a16:creationId xmlns:a16="http://schemas.microsoft.com/office/drawing/2014/main" id="{3599423D-9220-4BF9-8859-A6143C6B1CC8}"/>
              </a:ext>
            </a:extLst>
          </p:cNvPr>
          <p:cNvSpPr/>
          <p:nvPr/>
        </p:nvSpPr>
        <p:spPr>
          <a:xfrm>
            <a:off x="9343888" y="3104525"/>
            <a:ext cx="392786" cy="324475"/>
          </a:xfrm>
          <a:custGeom>
            <a:avLst/>
            <a:gdLst>
              <a:gd name="connsiteX0" fmla="*/ 374513 w 392785"/>
              <a:gd name="connsiteY0" fmla="*/ 315253 h 324475"/>
              <a:gd name="connsiteX1" fmla="*/ 315083 w 392785"/>
              <a:gd name="connsiteY1" fmla="*/ 25616 h 324475"/>
              <a:gd name="connsiteX2" fmla="*/ 25616 w 392785"/>
              <a:gd name="connsiteY2" fmla="*/ 85047 h 324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2785" h="324475">
                <a:moveTo>
                  <a:pt x="374513" y="315253"/>
                </a:moveTo>
                <a:lnTo>
                  <a:pt x="315083" y="25616"/>
                </a:lnTo>
                <a:lnTo>
                  <a:pt x="25616" y="85047"/>
                </a:ln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4174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49" name="자유형: 도형 48">
            <a:extLst>
              <a:ext uri="{FF2B5EF4-FFF2-40B4-BE49-F238E27FC236}">
                <a16:creationId xmlns:a16="http://schemas.microsoft.com/office/drawing/2014/main" id="{45453D58-6314-4182-A417-CDD1AE330C83}"/>
              </a:ext>
            </a:extLst>
          </p:cNvPr>
          <p:cNvSpPr/>
          <p:nvPr/>
        </p:nvSpPr>
        <p:spPr>
          <a:xfrm rot="1904925">
            <a:off x="9562814" y="1496251"/>
            <a:ext cx="102466" cy="273242"/>
          </a:xfrm>
          <a:custGeom>
            <a:avLst/>
            <a:gdLst>
              <a:gd name="connsiteX0" fmla="*/ 51233 w 102465"/>
              <a:gd name="connsiteY0" fmla="*/ 51233 h 273242"/>
              <a:gd name="connsiteX1" fmla="*/ 51233 w 102465"/>
              <a:gd name="connsiteY1" fmla="*/ 227474 h 273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465" h="273242">
                <a:moveTo>
                  <a:pt x="51233" y="51233"/>
                </a:moveTo>
                <a:lnTo>
                  <a:pt x="51233" y="227474"/>
                </a:lnTo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0D6CD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96" name="자유형: 도형 95">
            <a:extLst>
              <a:ext uri="{FF2B5EF4-FFF2-40B4-BE49-F238E27FC236}">
                <a16:creationId xmlns:a16="http://schemas.microsoft.com/office/drawing/2014/main" id="{1694DB98-3B6B-4799-866D-F533C8F5F73E}"/>
              </a:ext>
            </a:extLst>
          </p:cNvPr>
          <p:cNvSpPr/>
          <p:nvPr/>
        </p:nvSpPr>
        <p:spPr>
          <a:xfrm rot="15131510">
            <a:off x="10366063" y="2334429"/>
            <a:ext cx="392786" cy="324475"/>
          </a:xfrm>
          <a:custGeom>
            <a:avLst/>
            <a:gdLst>
              <a:gd name="connsiteX0" fmla="*/ 374513 w 392785"/>
              <a:gd name="connsiteY0" fmla="*/ 315253 h 324475"/>
              <a:gd name="connsiteX1" fmla="*/ 315083 w 392785"/>
              <a:gd name="connsiteY1" fmla="*/ 25616 h 324475"/>
              <a:gd name="connsiteX2" fmla="*/ 25616 w 392785"/>
              <a:gd name="connsiteY2" fmla="*/ 85047 h 324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2785" h="324475">
                <a:moveTo>
                  <a:pt x="374513" y="315253"/>
                </a:moveTo>
                <a:lnTo>
                  <a:pt x="315083" y="25616"/>
                </a:lnTo>
                <a:lnTo>
                  <a:pt x="25616" y="85047"/>
                </a:ln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0D6CD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97" name="자유형: 도형 96">
            <a:extLst>
              <a:ext uri="{FF2B5EF4-FFF2-40B4-BE49-F238E27FC236}">
                <a16:creationId xmlns:a16="http://schemas.microsoft.com/office/drawing/2014/main" id="{C52C2270-F42E-4031-AF21-F846E1BC85CB}"/>
              </a:ext>
            </a:extLst>
          </p:cNvPr>
          <p:cNvSpPr/>
          <p:nvPr/>
        </p:nvSpPr>
        <p:spPr>
          <a:xfrm rot="6345752">
            <a:off x="10796688" y="3322021"/>
            <a:ext cx="254873" cy="679659"/>
          </a:xfrm>
          <a:custGeom>
            <a:avLst/>
            <a:gdLst>
              <a:gd name="connsiteX0" fmla="*/ 51233 w 102465"/>
              <a:gd name="connsiteY0" fmla="*/ 51233 h 273242"/>
              <a:gd name="connsiteX1" fmla="*/ 51233 w 102465"/>
              <a:gd name="connsiteY1" fmla="*/ 227474 h 273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465" h="273242">
                <a:moveTo>
                  <a:pt x="51233" y="51233"/>
                </a:moveTo>
                <a:lnTo>
                  <a:pt x="51233" y="227474"/>
                </a:lnTo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47CFF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98" name="자유형: 도형 97">
            <a:extLst>
              <a:ext uri="{FF2B5EF4-FFF2-40B4-BE49-F238E27FC236}">
                <a16:creationId xmlns:a16="http://schemas.microsoft.com/office/drawing/2014/main" id="{CA0800EA-51E4-4574-82B0-49B4160AA26F}"/>
              </a:ext>
            </a:extLst>
          </p:cNvPr>
          <p:cNvSpPr/>
          <p:nvPr/>
        </p:nvSpPr>
        <p:spPr>
          <a:xfrm>
            <a:off x="10271553" y="4615079"/>
            <a:ext cx="290901" cy="290901"/>
          </a:xfrm>
          <a:custGeom>
            <a:avLst/>
            <a:gdLst>
              <a:gd name="connsiteX0" fmla="*/ 191358 w 204931"/>
              <a:gd name="connsiteY0" fmla="*/ 109897 h 204931"/>
              <a:gd name="connsiteX1" fmla="*/ 109897 w 204931"/>
              <a:gd name="connsiteY1" fmla="*/ 191358 h 204931"/>
              <a:gd name="connsiteX2" fmla="*/ 28437 w 204931"/>
              <a:gd name="connsiteY2" fmla="*/ 109897 h 204931"/>
              <a:gd name="connsiteX3" fmla="*/ 109897 w 204931"/>
              <a:gd name="connsiteY3" fmla="*/ 28437 h 204931"/>
              <a:gd name="connsiteX4" fmla="*/ 191358 w 204931"/>
              <a:gd name="connsiteY4" fmla="*/ 109897 h 20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931" h="204931">
                <a:moveTo>
                  <a:pt x="191358" y="109897"/>
                </a:moveTo>
                <a:cubicBezTo>
                  <a:pt x="191358" y="154982"/>
                  <a:pt x="154811" y="191358"/>
                  <a:pt x="109897" y="191358"/>
                </a:cubicBezTo>
                <a:cubicBezTo>
                  <a:pt x="64812" y="191358"/>
                  <a:pt x="28437" y="154811"/>
                  <a:pt x="28437" y="109897"/>
                </a:cubicBezTo>
                <a:cubicBezTo>
                  <a:pt x="28437" y="64983"/>
                  <a:pt x="64983" y="28437"/>
                  <a:pt x="109897" y="28437"/>
                </a:cubicBezTo>
                <a:cubicBezTo>
                  <a:pt x="154982" y="28437"/>
                  <a:pt x="191358" y="64983"/>
                  <a:pt x="191358" y="109897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0D6CD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05" name="자유형: 도형 104">
            <a:extLst>
              <a:ext uri="{FF2B5EF4-FFF2-40B4-BE49-F238E27FC236}">
                <a16:creationId xmlns:a16="http://schemas.microsoft.com/office/drawing/2014/main" id="{ACCDB2C9-3013-4B0F-95D6-8664C4C8B826}"/>
              </a:ext>
            </a:extLst>
          </p:cNvPr>
          <p:cNvSpPr/>
          <p:nvPr/>
        </p:nvSpPr>
        <p:spPr>
          <a:xfrm>
            <a:off x="6068115" y="4685463"/>
            <a:ext cx="89471" cy="506999"/>
          </a:xfrm>
          <a:custGeom>
            <a:avLst/>
            <a:gdLst>
              <a:gd name="connsiteX0" fmla="*/ 35974 w 64812"/>
              <a:gd name="connsiteY0" fmla="*/ 35974 h 367271"/>
              <a:gd name="connsiteX1" fmla="*/ 35974 w 64812"/>
              <a:gd name="connsiteY1" fmla="*/ 336921 h 367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812" h="367271">
                <a:moveTo>
                  <a:pt x="35974" y="35974"/>
                </a:moveTo>
                <a:lnTo>
                  <a:pt x="35974" y="336921"/>
                </a:lnTo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15" name="자유형: 도형 114">
            <a:extLst>
              <a:ext uri="{FF2B5EF4-FFF2-40B4-BE49-F238E27FC236}">
                <a16:creationId xmlns:a16="http://schemas.microsoft.com/office/drawing/2014/main" id="{53EB3492-8A07-4092-AB34-D64DE1DD8BF6}"/>
              </a:ext>
            </a:extLst>
          </p:cNvPr>
          <p:cNvSpPr/>
          <p:nvPr/>
        </p:nvSpPr>
        <p:spPr>
          <a:xfrm>
            <a:off x="7188882" y="4446875"/>
            <a:ext cx="447353" cy="477176"/>
          </a:xfrm>
          <a:custGeom>
            <a:avLst/>
            <a:gdLst>
              <a:gd name="connsiteX0" fmla="*/ 35974 w 324062"/>
              <a:gd name="connsiteY0" fmla="*/ 35974 h 345667"/>
              <a:gd name="connsiteX1" fmla="*/ 307755 w 324062"/>
              <a:gd name="connsiteY1" fmla="*/ 319637 h 34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4062" h="345667">
                <a:moveTo>
                  <a:pt x="35974" y="35974"/>
                </a:moveTo>
                <a:lnTo>
                  <a:pt x="307755" y="319637"/>
                </a:lnTo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20" name="자유형: 도형 119">
            <a:extLst>
              <a:ext uri="{FF2B5EF4-FFF2-40B4-BE49-F238E27FC236}">
                <a16:creationId xmlns:a16="http://schemas.microsoft.com/office/drawing/2014/main" id="{43826DC0-6DA8-41A9-8334-571B9E495201}"/>
              </a:ext>
            </a:extLst>
          </p:cNvPr>
          <p:cNvSpPr/>
          <p:nvPr/>
        </p:nvSpPr>
        <p:spPr>
          <a:xfrm>
            <a:off x="6584658" y="4585553"/>
            <a:ext cx="506999" cy="745588"/>
          </a:xfrm>
          <a:custGeom>
            <a:avLst/>
            <a:gdLst>
              <a:gd name="connsiteX0" fmla="*/ 35974 w 367271"/>
              <a:gd name="connsiteY0" fmla="*/ 35974 h 540104"/>
              <a:gd name="connsiteX1" fmla="*/ 348371 w 367271"/>
              <a:gd name="connsiteY1" fmla="*/ 524661 h 540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67271" h="540104">
                <a:moveTo>
                  <a:pt x="35974" y="35974"/>
                </a:moveTo>
                <a:lnTo>
                  <a:pt x="348371" y="524661"/>
                </a:lnTo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35" name="자유형: 도형 134">
            <a:extLst>
              <a:ext uri="{FF2B5EF4-FFF2-40B4-BE49-F238E27FC236}">
                <a16:creationId xmlns:a16="http://schemas.microsoft.com/office/drawing/2014/main" id="{58F79D4B-5CCC-4713-B1D7-0E5A3E209400}"/>
              </a:ext>
            </a:extLst>
          </p:cNvPr>
          <p:cNvSpPr/>
          <p:nvPr/>
        </p:nvSpPr>
        <p:spPr>
          <a:xfrm>
            <a:off x="4503873" y="4446875"/>
            <a:ext cx="506999" cy="536822"/>
          </a:xfrm>
          <a:custGeom>
            <a:avLst/>
            <a:gdLst>
              <a:gd name="connsiteX0" fmla="*/ 347939 w 367271"/>
              <a:gd name="connsiteY0" fmla="*/ 35974 h 388875"/>
              <a:gd name="connsiteX1" fmla="*/ 35974 w 367271"/>
              <a:gd name="connsiteY1" fmla="*/ 361333 h 38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67271" h="388875">
                <a:moveTo>
                  <a:pt x="347939" y="35974"/>
                </a:moveTo>
                <a:lnTo>
                  <a:pt x="35974" y="361333"/>
                </a:lnTo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40" name="자유형: 도형 139">
            <a:extLst>
              <a:ext uri="{FF2B5EF4-FFF2-40B4-BE49-F238E27FC236}">
                <a16:creationId xmlns:a16="http://schemas.microsoft.com/office/drawing/2014/main" id="{061DA424-70CC-4C2B-A498-4293FF5C94E7}"/>
              </a:ext>
            </a:extLst>
          </p:cNvPr>
          <p:cNvSpPr/>
          <p:nvPr/>
        </p:nvSpPr>
        <p:spPr>
          <a:xfrm>
            <a:off x="5251846" y="4585553"/>
            <a:ext cx="387705" cy="745588"/>
          </a:xfrm>
          <a:custGeom>
            <a:avLst/>
            <a:gdLst>
              <a:gd name="connsiteX0" fmla="*/ 252880 w 280854"/>
              <a:gd name="connsiteY0" fmla="*/ 35974 h 540104"/>
              <a:gd name="connsiteX1" fmla="*/ 35974 w 280854"/>
              <a:gd name="connsiteY1" fmla="*/ 524661 h 540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80854" h="540104">
                <a:moveTo>
                  <a:pt x="252880" y="35974"/>
                </a:moveTo>
                <a:lnTo>
                  <a:pt x="35974" y="524661"/>
                </a:lnTo>
              </a:path>
            </a:pathLst>
          </a:cu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04B0A335-13A6-413B-A782-27FD9D0F12DA}"/>
              </a:ext>
            </a:extLst>
          </p:cNvPr>
          <p:cNvGrpSpPr/>
          <p:nvPr/>
        </p:nvGrpSpPr>
        <p:grpSpPr>
          <a:xfrm flipV="1">
            <a:off x="4503873" y="1578637"/>
            <a:ext cx="3132362" cy="884266"/>
            <a:chOff x="4503873" y="-324074"/>
            <a:chExt cx="3132362" cy="884266"/>
          </a:xfrm>
        </p:grpSpPr>
        <p:sp>
          <p:nvSpPr>
            <p:cNvPr id="148" name="자유형: 도형 147">
              <a:extLst>
                <a:ext uri="{FF2B5EF4-FFF2-40B4-BE49-F238E27FC236}">
                  <a16:creationId xmlns:a16="http://schemas.microsoft.com/office/drawing/2014/main" id="{9FF69332-3E63-411E-8FF6-3EB57815812F}"/>
                </a:ext>
              </a:extLst>
            </p:cNvPr>
            <p:cNvSpPr/>
            <p:nvPr/>
          </p:nvSpPr>
          <p:spPr>
            <a:xfrm>
              <a:off x="6068115" y="-85486"/>
              <a:ext cx="89471" cy="506999"/>
            </a:xfrm>
            <a:custGeom>
              <a:avLst/>
              <a:gdLst>
                <a:gd name="connsiteX0" fmla="*/ 35974 w 64812"/>
                <a:gd name="connsiteY0" fmla="*/ 35974 h 367271"/>
                <a:gd name="connsiteX1" fmla="*/ 35974 w 64812"/>
                <a:gd name="connsiteY1" fmla="*/ 336921 h 36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12" h="367271">
                  <a:moveTo>
                    <a:pt x="35974" y="35974"/>
                  </a:moveTo>
                  <a:lnTo>
                    <a:pt x="35974" y="336921"/>
                  </a:lnTo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</a:ln>
            <a:effectLst>
              <a:glow rad="88900">
                <a:srgbClr val="FFDF00">
                  <a:alpha val="45000"/>
                </a:srgbClr>
              </a:glow>
              <a:outerShdw blurRad="50800" dist="292100" dir="5400000" algn="t" rotWithShape="0">
                <a:prstClr val="black">
                  <a:alpha val="15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contourClr>
                <a:srgbClr val="FFD9E4"/>
              </a:contourClr>
            </a:sp3d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9" name="자유형: 도형 148">
              <a:extLst>
                <a:ext uri="{FF2B5EF4-FFF2-40B4-BE49-F238E27FC236}">
                  <a16:creationId xmlns:a16="http://schemas.microsoft.com/office/drawing/2014/main" id="{AF6FBD5B-0267-49A2-9E4A-AA99C9A6D66A}"/>
                </a:ext>
              </a:extLst>
            </p:cNvPr>
            <p:cNvSpPr/>
            <p:nvPr/>
          </p:nvSpPr>
          <p:spPr>
            <a:xfrm>
              <a:off x="7188882" y="-324074"/>
              <a:ext cx="447353" cy="477176"/>
            </a:xfrm>
            <a:custGeom>
              <a:avLst/>
              <a:gdLst>
                <a:gd name="connsiteX0" fmla="*/ 35974 w 324062"/>
                <a:gd name="connsiteY0" fmla="*/ 35974 h 345667"/>
                <a:gd name="connsiteX1" fmla="*/ 307755 w 324062"/>
                <a:gd name="connsiteY1" fmla="*/ 319637 h 34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4062" h="345667">
                  <a:moveTo>
                    <a:pt x="35974" y="35974"/>
                  </a:moveTo>
                  <a:lnTo>
                    <a:pt x="307755" y="319637"/>
                  </a:lnTo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</a:ln>
            <a:effectLst>
              <a:glow rad="88900">
                <a:srgbClr val="FFDF00">
                  <a:alpha val="45000"/>
                </a:srgbClr>
              </a:glow>
              <a:outerShdw blurRad="50800" dist="292100" dir="5400000" algn="t" rotWithShape="0">
                <a:prstClr val="black">
                  <a:alpha val="15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contourClr>
                <a:srgbClr val="FFD9E4"/>
              </a:contourClr>
            </a:sp3d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0" name="자유형: 도형 149">
              <a:extLst>
                <a:ext uri="{FF2B5EF4-FFF2-40B4-BE49-F238E27FC236}">
                  <a16:creationId xmlns:a16="http://schemas.microsoft.com/office/drawing/2014/main" id="{6E93545D-49AC-4A9A-9EA9-56B8905B7218}"/>
                </a:ext>
              </a:extLst>
            </p:cNvPr>
            <p:cNvSpPr/>
            <p:nvPr/>
          </p:nvSpPr>
          <p:spPr>
            <a:xfrm>
              <a:off x="6584658" y="-185396"/>
              <a:ext cx="506999" cy="745588"/>
            </a:xfrm>
            <a:custGeom>
              <a:avLst/>
              <a:gdLst>
                <a:gd name="connsiteX0" fmla="*/ 35974 w 367271"/>
                <a:gd name="connsiteY0" fmla="*/ 35974 h 540104"/>
                <a:gd name="connsiteX1" fmla="*/ 348371 w 367271"/>
                <a:gd name="connsiteY1" fmla="*/ 524661 h 540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7271" h="540104">
                  <a:moveTo>
                    <a:pt x="35974" y="35974"/>
                  </a:moveTo>
                  <a:lnTo>
                    <a:pt x="348371" y="524661"/>
                  </a:lnTo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</a:ln>
            <a:effectLst>
              <a:glow rad="88900">
                <a:srgbClr val="FFDF00">
                  <a:alpha val="45000"/>
                </a:srgbClr>
              </a:glow>
              <a:outerShdw blurRad="50800" dist="292100" dir="5400000" algn="t" rotWithShape="0">
                <a:prstClr val="black">
                  <a:alpha val="15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contourClr>
                <a:srgbClr val="FFD9E4"/>
              </a:contourClr>
            </a:sp3d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1" name="자유형: 도형 150">
              <a:extLst>
                <a:ext uri="{FF2B5EF4-FFF2-40B4-BE49-F238E27FC236}">
                  <a16:creationId xmlns:a16="http://schemas.microsoft.com/office/drawing/2014/main" id="{39F3B478-4242-4CBD-BA48-AD8E53724458}"/>
                </a:ext>
              </a:extLst>
            </p:cNvPr>
            <p:cNvSpPr/>
            <p:nvPr/>
          </p:nvSpPr>
          <p:spPr>
            <a:xfrm>
              <a:off x="4503873" y="-324074"/>
              <a:ext cx="506999" cy="536822"/>
            </a:xfrm>
            <a:custGeom>
              <a:avLst/>
              <a:gdLst>
                <a:gd name="connsiteX0" fmla="*/ 347939 w 367271"/>
                <a:gd name="connsiteY0" fmla="*/ 35974 h 388875"/>
                <a:gd name="connsiteX1" fmla="*/ 35974 w 367271"/>
                <a:gd name="connsiteY1" fmla="*/ 361333 h 388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7271" h="388875">
                  <a:moveTo>
                    <a:pt x="347939" y="35974"/>
                  </a:moveTo>
                  <a:lnTo>
                    <a:pt x="35974" y="361333"/>
                  </a:lnTo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</a:ln>
            <a:effectLst>
              <a:glow rad="88900">
                <a:srgbClr val="FFDF00">
                  <a:alpha val="45000"/>
                </a:srgbClr>
              </a:glow>
              <a:outerShdw blurRad="50800" dist="292100" dir="5400000" algn="t" rotWithShape="0">
                <a:prstClr val="black">
                  <a:alpha val="15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contourClr>
                <a:srgbClr val="FFD9E4"/>
              </a:contourClr>
            </a:sp3d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2" name="자유형: 도형 151">
              <a:extLst>
                <a:ext uri="{FF2B5EF4-FFF2-40B4-BE49-F238E27FC236}">
                  <a16:creationId xmlns:a16="http://schemas.microsoft.com/office/drawing/2014/main" id="{DFD9BE56-C55A-462B-A29F-69D21EC78D80}"/>
                </a:ext>
              </a:extLst>
            </p:cNvPr>
            <p:cNvSpPr/>
            <p:nvPr/>
          </p:nvSpPr>
          <p:spPr>
            <a:xfrm>
              <a:off x="5251846" y="-185396"/>
              <a:ext cx="387705" cy="745588"/>
            </a:xfrm>
            <a:custGeom>
              <a:avLst/>
              <a:gdLst>
                <a:gd name="connsiteX0" fmla="*/ 252880 w 280854"/>
                <a:gd name="connsiteY0" fmla="*/ 35974 h 540104"/>
                <a:gd name="connsiteX1" fmla="*/ 35974 w 280854"/>
                <a:gd name="connsiteY1" fmla="*/ 524661 h 540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0854" h="540104">
                  <a:moveTo>
                    <a:pt x="252880" y="35974"/>
                  </a:moveTo>
                  <a:lnTo>
                    <a:pt x="35974" y="524661"/>
                  </a:lnTo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</a:ln>
            <a:effectLst>
              <a:glow rad="88900">
                <a:srgbClr val="FFDF00">
                  <a:alpha val="45000"/>
                </a:srgbClr>
              </a:glow>
              <a:outerShdw blurRad="50800" dist="292100" dir="5400000" algn="t" rotWithShape="0">
                <a:prstClr val="black">
                  <a:alpha val="15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contourClr>
                <a:srgbClr val="FFD9E4"/>
              </a:contourClr>
            </a:sp3d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54" name="자유형: 도형 153">
            <a:extLst>
              <a:ext uri="{FF2B5EF4-FFF2-40B4-BE49-F238E27FC236}">
                <a16:creationId xmlns:a16="http://schemas.microsoft.com/office/drawing/2014/main" id="{1DE57D45-B9D2-4AF2-B09F-BAB17D150728}"/>
              </a:ext>
            </a:extLst>
          </p:cNvPr>
          <p:cNvSpPr/>
          <p:nvPr/>
        </p:nvSpPr>
        <p:spPr>
          <a:xfrm>
            <a:off x="826531" y="1647551"/>
            <a:ext cx="136621" cy="136621"/>
          </a:xfrm>
          <a:custGeom>
            <a:avLst/>
            <a:gdLst>
              <a:gd name="connsiteX0" fmla="*/ 124074 w 136621"/>
              <a:gd name="connsiteY0" fmla="*/ 70450 h 136621"/>
              <a:gd name="connsiteX1" fmla="*/ 70450 w 136621"/>
              <a:gd name="connsiteY1" fmla="*/ 124074 h 136621"/>
              <a:gd name="connsiteX2" fmla="*/ 16826 w 136621"/>
              <a:gd name="connsiteY2" fmla="*/ 70450 h 136621"/>
              <a:gd name="connsiteX3" fmla="*/ 70450 w 136621"/>
              <a:gd name="connsiteY3" fmla="*/ 16826 h 136621"/>
              <a:gd name="connsiteX4" fmla="*/ 124074 w 136621"/>
              <a:gd name="connsiteY4" fmla="*/ 70450 h 136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621" h="136621">
                <a:moveTo>
                  <a:pt x="124074" y="70450"/>
                </a:moveTo>
                <a:cubicBezTo>
                  <a:pt x="124074" y="99994"/>
                  <a:pt x="100165" y="124074"/>
                  <a:pt x="70450" y="124074"/>
                </a:cubicBezTo>
                <a:cubicBezTo>
                  <a:pt x="40906" y="124074"/>
                  <a:pt x="16826" y="100165"/>
                  <a:pt x="16826" y="70450"/>
                </a:cubicBezTo>
                <a:cubicBezTo>
                  <a:pt x="16826" y="40906"/>
                  <a:pt x="40735" y="16826"/>
                  <a:pt x="70450" y="16826"/>
                </a:cubicBezTo>
                <a:cubicBezTo>
                  <a:pt x="100165" y="16997"/>
                  <a:pt x="124074" y="40906"/>
                  <a:pt x="124074" y="70450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55" name="자유형: 도형 154">
            <a:extLst>
              <a:ext uri="{FF2B5EF4-FFF2-40B4-BE49-F238E27FC236}">
                <a16:creationId xmlns:a16="http://schemas.microsoft.com/office/drawing/2014/main" id="{E271EDDD-F2D7-441D-80BB-976F1A9710BB}"/>
              </a:ext>
            </a:extLst>
          </p:cNvPr>
          <p:cNvSpPr/>
          <p:nvPr/>
        </p:nvSpPr>
        <p:spPr>
          <a:xfrm>
            <a:off x="3242182" y="2409335"/>
            <a:ext cx="204932" cy="204932"/>
          </a:xfrm>
          <a:custGeom>
            <a:avLst/>
            <a:gdLst>
              <a:gd name="connsiteX0" fmla="*/ 191358 w 204931"/>
              <a:gd name="connsiteY0" fmla="*/ 109897 h 204931"/>
              <a:gd name="connsiteX1" fmla="*/ 109897 w 204931"/>
              <a:gd name="connsiteY1" fmla="*/ 191358 h 204931"/>
              <a:gd name="connsiteX2" fmla="*/ 28437 w 204931"/>
              <a:gd name="connsiteY2" fmla="*/ 109897 h 204931"/>
              <a:gd name="connsiteX3" fmla="*/ 109897 w 204931"/>
              <a:gd name="connsiteY3" fmla="*/ 28437 h 204931"/>
              <a:gd name="connsiteX4" fmla="*/ 191358 w 204931"/>
              <a:gd name="connsiteY4" fmla="*/ 109897 h 20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931" h="204931">
                <a:moveTo>
                  <a:pt x="191358" y="109897"/>
                </a:moveTo>
                <a:cubicBezTo>
                  <a:pt x="191358" y="154982"/>
                  <a:pt x="154811" y="191358"/>
                  <a:pt x="109897" y="191358"/>
                </a:cubicBezTo>
                <a:cubicBezTo>
                  <a:pt x="64812" y="191358"/>
                  <a:pt x="28437" y="154811"/>
                  <a:pt x="28437" y="109897"/>
                </a:cubicBezTo>
                <a:cubicBezTo>
                  <a:pt x="28437" y="64983"/>
                  <a:pt x="64983" y="28437"/>
                  <a:pt x="109897" y="28437"/>
                </a:cubicBezTo>
                <a:cubicBezTo>
                  <a:pt x="154982" y="28437"/>
                  <a:pt x="191358" y="64983"/>
                  <a:pt x="191358" y="109897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47CFF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56" name="자유형: 도형 155">
            <a:extLst>
              <a:ext uri="{FF2B5EF4-FFF2-40B4-BE49-F238E27FC236}">
                <a16:creationId xmlns:a16="http://schemas.microsoft.com/office/drawing/2014/main" id="{4A63F0D9-2CDF-4B4C-A64A-DE7A7C44EFCA}"/>
              </a:ext>
            </a:extLst>
          </p:cNvPr>
          <p:cNvSpPr/>
          <p:nvPr/>
        </p:nvSpPr>
        <p:spPr>
          <a:xfrm>
            <a:off x="2870806" y="4452841"/>
            <a:ext cx="392786" cy="324475"/>
          </a:xfrm>
          <a:custGeom>
            <a:avLst/>
            <a:gdLst>
              <a:gd name="connsiteX0" fmla="*/ 374513 w 392785"/>
              <a:gd name="connsiteY0" fmla="*/ 315253 h 324475"/>
              <a:gd name="connsiteX1" fmla="*/ 315083 w 392785"/>
              <a:gd name="connsiteY1" fmla="*/ 25616 h 324475"/>
              <a:gd name="connsiteX2" fmla="*/ 25616 w 392785"/>
              <a:gd name="connsiteY2" fmla="*/ 85047 h 324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2785" h="324475">
                <a:moveTo>
                  <a:pt x="374513" y="315253"/>
                </a:moveTo>
                <a:lnTo>
                  <a:pt x="315083" y="25616"/>
                </a:lnTo>
                <a:lnTo>
                  <a:pt x="25616" y="85047"/>
                </a:ln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4174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57" name="자유형: 도형 156">
            <a:extLst>
              <a:ext uri="{FF2B5EF4-FFF2-40B4-BE49-F238E27FC236}">
                <a16:creationId xmlns:a16="http://schemas.microsoft.com/office/drawing/2014/main" id="{C3FC5805-AAF0-4C1B-821B-18F79632AE73}"/>
              </a:ext>
            </a:extLst>
          </p:cNvPr>
          <p:cNvSpPr/>
          <p:nvPr/>
        </p:nvSpPr>
        <p:spPr>
          <a:xfrm rot="1904925">
            <a:off x="1594535" y="591191"/>
            <a:ext cx="102466" cy="273242"/>
          </a:xfrm>
          <a:custGeom>
            <a:avLst/>
            <a:gdLst>
              <a:gd name="connsiteX0" fmla="*/ 51233 w 102465"/>
              <a:gd name="connsiteY0" fmla="*/ 51233 h 273242"/>
              <a:gd name="connsiteX1" fmla="*/ 51233 w 102465"/>
              <a:gd name="connsiteY1" fmla="*/ 227474 h 273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465" h="273242">
                <a:moveTo>
                  <a:pt x="51233" y="51233"/>
                </a:moveTo>
                <a:lnTo>
                  <a:pt x="51233" y="227474"/>
                </a:lnTo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0D6CD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58" name="자유형: 도형 157">
            <a:extLst>
              <a:ext uri="{FF2B5EF4-FFF2-40B4-BE49-F238E27FC236}">
                <a16:creationId xmlns:a16="http://schemas.microsoft.com/office/drawing/2014/main" id="{62AE1315-1319-4881-8BC0-AF11F8C1B742}"/>
              </a:ext>
            </a:extLst>
          </p:cNvPr>
          <p:cNvSpPr/>
          <p:nvPr/>
        </p:nvSpPr>
        <p:spPr>
          <a:xfrm rot="20826643">
            <a:off x="881638" y="2449056"/>
            <a:ext cx="392786" cy="324475"/>
          </a:xfrm>
          <a:custGeom>
            <a:avLst/>
            <a:gdLst>
              <a:gd name="connsiteX0" fmla="*/ 374513 w 392785"/>
              <a:gd name="connsiteY0" fmla="*/ 315253 h 324475"/>
              <a:gd name="connsiteX1" fmla="*/ 315083 w 392785"/>
              <a:gd name="connsiteY1" fmla="*/ 25616 h 324475"/>
              <a:gd name="connsiteX2" fmla="*/ 25616 w 392785"/>
              <a:gd name="connsiteY2" fmla="*/ 85047 h 324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2785" h="324475">
                <a:moveTo>
                  <a:pt x="374513" y="315253"/>
                </a:moveTo>
                <a:lnTo>
                  <a:pt x="315083" y="25616"/>
                </a:lnTo>
                <a:lnTo>
                  <a:pt x="25616" y="85047"/>
                </a:ln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47CFF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59" name="자유형: 도형 158">
            <a:extLst>
              <a:ext uri="{FF2B5EF4-FFF2-40B4-BE49-F238E27FC236}">
                <a16:creationId xmlns:a16="http://schemas.microsoft.com/office/drawing/2014/main" id="{50B48B5A-6C4E-4000-B11A-584FE80BCA2A}"/>
              </a:ext>
            </a:extLst>
          </p:cNvPr>
          <p:cNvSpPr/>
          <p:nvPr/>
        </p:nvSpPr>
        <p:spPr>
          <a:xfrm rot="14591530">
            <a:off x="1786381" y="2995997"/>
            <a:ext cx="254873" cy="679659"/>
          </a:xfrm>
          <a:custGeom>
            <a:avLst/>
            <a:gdLst>
              <a:gd name="connsiteX0" fmla="*/ 51233 w 102465"/>
              <a:gd name="connsiteY0" fmla="*/ 51233 h 273242"/>
              <a:gd name="connsiteX1" fmla="*/ 51233 w 102465"/>
              <a:gd name="connsiteY1" fmla="*/ 227474 h 273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465" h="273242">
                <a:moveTo>
                  <a:pt x="51233" y="51233"/>
                </a:moveTo>
                <a:lnTo>
                  <a:pt x="51233" y="227474"/>
                </a:lnTo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047CFF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60" name="자유형: 도형 159">
            <a:extLst>
              <a:ext uri="{FF2B5EF4-FFF2-40B4-BE49-F238E27FC236}">
                <a16:creationId xmlns:a16="http://schemas.microsoft.com/office/drawing/2014/main" id="{F2ACBBBE-397E-44FB-AFAC-2BBCF398ED28}"/>
              </a:ext>
            </a:extLst>
          </p:cNvPr>
          <p:cNvSpPr/>
          <p:nvPr/>
        </p:nvSpPr>
        <p:spPr>
          <a:xfrm>
            <a:off x="1261246" y="4289055"/>
            <a:ext cx="290901" cy="290901"/>
          </a:xfrm>
          <a:custGeom>
            <a:avLst/>
            <a:gdLst>
              <a:gd name="connsiteX0" fmla="*/ 191358 w 204931"/>
              <a:gd name="connsiteY0" fmla="*/ 109897 h 204931"/>
              <a:gd name="connsiteX1" fmla="*/ 109897 w 204931"/>
              <a:gd name="connsiteY1" fmla="*/ 191358 h 204931"/>
              <a:gd name="connsiteX2" fmla="*/ 28437 w 204931"/>
              <a:gd name="connsiteY2" fmla="*/ 109897 h 204931"/>
              <a:gd name="connsiteX3" fmla="*/ 109897 w 204931"/>
              <a:gd name="connsiteY3" fmla="*/ 28437 h 204931"/>
              <a:gd name="connsiteX4" fmla="*/ 191358 w 204931"/>
              <a:gd name="connsiteY4" fmla="*/ 109897 h 20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931" h="204931">
                <a:moveTo>
                  <a:pt x="191358" y="109897"/>
                </a:moveTo>
                <a:cubicBezTo>
                  <a:pt x="191358" y="154982"/>
                  <a:pt x="154811" y="191358"/>
                  <a:pt x="109897" y="191358"/>
                </a:cubicBezTo>
                <a:cubicBezTo>
                  <a:pt x="64812" y="191358"/>
                  <a:pt x="28437" y="154811"/>
                  <a:pt x="28437" y="109897"/>
                </a:cubicBezTo>
                <a:cubicBezTo>
                  <a:pt x="28437" y="64983"/>
                  <a:pt x="64983" y="28437"/>
                  <a:pt x="109897" y="28437"/>
                </a:cubicBezTo>
                <a:cubicBezTo>
                  <a:pt x="154982" y="28437"/>
                  <a:pt x="191358" y="64983"/>
                  <a:pt x="191358" y="109897"/>
                </a:cubicBezTo>
                <a:close/>
              </a:path>
            </a:pathLst>
          </a:custGeom>
          <a:noFill/>
          <a:ln w="38100" cap="rnd">
            <a:solidFill>
              <a:schemeClr val="bg1"/>
            </a:solidFill>
            <a:prstDash val="solid"/>
            <a:round/>
          </a:ln>
          <a:effectLst>
            <a:glow rad="88900">
              <a:srgbClr val="FFDF00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b="1">
              <a:ln w="19050">
                <a:solidFill>
                  <a:schemeClr val="bg1"/>
                </a:solidFill>
              </a:ln>
              <a:noFill/>
              <a:effectLst>
                <a:glow rad="63500">
                  <a:srgbClr val="FFDF00">
                    <a:alpha val="50000"/>
                  </a:srgbClr>
                </a:glow>
                <a:outerShdw blurRad="63500" dist="63500" dir="5400000" algn="t" rotWithShape="0">
                  <a:prstClr val="black">
                    <a:alpha val="30000"/>
                  </a:prstClr>
                </a:outerShdw>
              </a:effectLst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662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5C852B-A560-45B0-B74B-0C8E3A8A22D4}"/>
              </a:ext>
            </a:extLst>
          </p:cNvPr>
          <p:cNvSpPr txBox="1"/>
          <p:nvPr/>
        </p:nvSpPr>
        <p:spPr>
          <a:xfrm>
            <a:off x="634928" y="2624655"/>
            <a:ext cx="51500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6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  <a:latin typeface="+mj-lt"/>
                <a:cs typeface="Arial" panose="020B0604020202020204" pitchFamily="34" charset="0"/>
              </a:rPr>
              <a:t>Почему именно этот проект?</a:t>
            </a:r>
            <a:endParaRPr lang="ko-KR" altLang="en-US" sz="2600" b="1" dirty="0">
              <a:effectLst>
                <a:glow rad="127000">
                  <a:schemeClr val="bg1">
                    <a:alpha val="50000"/>
                  </a:schemeClr>
                </a:glow>
              </a:effectLst>
              <a:latin typeface="+mj-lt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C5F373-AB9B-4D12-A6EC-AA85B835159C}"/>
              </a:ext>
            </a:extLst>
          </p:cNvPr>
          <p:cNvSpPr txBox="1"/>
          <p:nvPr/>
        </p:nvSpPr>
        <p:spPr>
          <a:xfrm>
            <a:off x="7344434" y="2612342"/>
            <a:ext cx="166258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altLang="ko-KR" dirty="0">
                <a:solidFill>
                  <a:schemeClr val="tx1"/>
                </a:solidFill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Полезная вещь для школьников 8-11 классов =)</a:t>
            </a:r>
            <a:endParaRPr lang="ko-KR" altLang="en-US" dirty="0">
              <a:solidFill>
                <a:schemeClr val="tx1"/>
              </a:solidFill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6941A66-0119-46C4-AF75-AFBA6C0CFC02}"/>
              </a:ext>
            </a:extLst>
          </p:cNvPr>
          <p:cNvSpPr/>
          <p:nvPr/>
        </p:nvSpPr>
        <p:spPr>
          <a:xfrm>
            <a:off x="7344434" y="2089122"/>
            <a:ext cx="1662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01.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401F37-6B7F-484C-AAB2-C416C09B92DD}"/>
              </a:ext>
            </a:extLst>
          </p:cNvPr>
          <p:cNvSpPr txBox="1"/>
          <p:nvPr/>
        </p:nvSpPr>
        <p:spPr>
          <a:xfrm>
            <a:off x="9554234" y="2624655"/>
            <a:ext cx="16625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altLang="ko-KR" dirty="0">
                <a:solidFill>
                  <a:schemeClr val="tx1"/>
                </a:solidFill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Open</a:t>
            </a:r>
            <a:r>
              <a:rPr lang="ru-RU" altLang="ko-KR" dirty="0">
                <a:solidFill>
                  <a:schemeClr val="tx1"/>
                </a:solidFill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 </a:t>
            </a:r>
            <a:r>
              <a:rPr lang="en-US" altLang="ko-KR" dirty="0" err="1">
                <a:solidFill>
                  <a:schemeClr val="tx1"/>
                </a:solidFill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Souce</a:t>
            </a:r>
            <a:r>
              <a:rPr lang="en-US" altLang="ko-KR" dirty="0">
                <a:solidFill>
                  <a:schemeClr val="tx1"/>
                </a:solidFill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 </a:t>
            </a:r>
            <a:r>
              <a:rPr lang="ru-RU" altLang="ko-KR" dirty="0">
                <a:solidFill>
                  <a:schemeClr val="tx1"/>
                </a:solidFill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проект</a:t>
            </a:r>
            <a:endParaRPr lang="ko-KR" altLang="en-US" dirty="0">
              <a:solidFill>
                <a:schemeClr val="tx1"/>
              </a:solidFill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CD4C73B-43C4-48D3-A6BB-2AC9F3F49B90}"/>
              </a:ext>
            </a:extLst>
          </p:cNvPr>
          <p:cNvSpPr/>
          <p:nvPr/>
        </p:nvSpPr>
        <p:spPr>
          <a:xfrm>
            <a:off x="9554234" y="2089122"/>
            <a:ext cx="1662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02.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2F37E2-3D9E-4F9A-8942-E2021031263F}"/>
              </a:ext>
            </a:extLst>
          </p:cNvPr>
          <p:cNvSpPr txBox="1"/>
          <p:nvPr/>
        </p:nvSpPr>
        <p:spPr>
          <a:xfrm>
            <a:off x="7344434" y="4884383"/>
            <a:ext cx="16625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altLang="ko-KR" dirty="0">
                <a:solidFill>
                  <a:schemeClr val="tx1"/>
                </a:solidFill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Российская разработка</a:t>
            </a:r>
            <a:endParaRPr lang="ko-KR" altLang="en-US" dirty="0">
              <a:solidFill>
                <a:schemeClr val="tx1"/>
              </a:solidFill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9D5F81A-88F0-4F12-8AC8-5329699DF5E1}"/>
              </a:ext>
            </a:extLst>
          </p:cNvPr>
          <p:cNvSpPr/>
          <p:nvPr/>
        </p:nvSpPr>
        <p:spPr>
          <a:xfrm>
            <a:off x="7344434" y="4361163"/>
            <a:ext cx="1662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03.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0B35AA-BFFE-45A7-A764-928374F77ACB}"/>
              </a:ext>
            </a:extLst>
          </p:cNvPr>
          <p:cNvSpPr txBox="1"/>
          <p:nvPr/>
        </p:nvSpPr>
        <p:spPr>
          <a:xfrm>
            <a:off x="9554234" y="4884383"/>
            <a:ext cx="16625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altLang="ko-KR" dirty="0">
                <a:solidFill>
                  <a:schemeClr val="tx1"/>
                </a:solidFill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+- понятный код</a:t>
            </a:r>
            <a:endParaRPr lang="ko-KR" altLang="en-US" dirty="0">
              <a:solidFill>
                <a:schemeClr val="tx1"/>
              </a:solidFill>
              <a:effectLst>
                <a:glow rad="127000">
                  <a:schemeClr val="bg1">
                    <a:alpha val="50000"/>
                  </a:schemeClr>
                </a:glow>
              </a:effectLst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E105783-7B65-4C35-933F-2FA7AA6D7BEA}"/>
              </a:ext>
            </a:extLst>
          </p:cNvPr>
          <p:cNvSpPr/>
          <p:nvPr/>
        </p:nvSpPr>
        <p:spPr>
          <a:xfrm>
            <a:off x="9554234" y="4361163"/>
            <a:ext cx="1662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effectLst>
                  <a:glow rad="127000">
                    <a:schemeClr val="bg1">
                      <a:alpha val="50000"/>
                    </a:schemeClr>
                  </a:glow>
                </a:effectLst>
              </a:rPr>
              <a:t>04.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3FB0B403-5EE6-42A8-84BB-49E1D5072792}"/>
              </a:ext>
            </a:extLst>
          </p:cNvPr>
          <p:cNvCxnSpPr/>
          <p:nvPr/>
        </p:nvCxnSpPr>
        <p:spPr>
          <a:xfrm>
            <a:off x="975181" y="1790700"/>
            <a:ext cx="1818819" cy="0"/>
          </a:xfrm>
          <a:prstGeom prst="line">
            <a:avLst/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67EFBE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73105D0-2435-4DCA-8B3E-E969CD12D1ED}"/>
              </a:ext>
            </a:extLst>
          </p:cNvPr>
          <p:cNvCxnSpPr/>
          <p:nvPr/>
        </p:nvCxnSpPr>
        <p:spPr>
          <a:xfrm>
            <a:off x="975181" y="3835400"/>
            <a:ext cx="1818819" cy="0"/>
          </a:xfrm>
          <a:prstGeom prst="line">
            <a:avLst/>
          </a:prstGeom>
          <a:noFill/>
          <a:ln w="38100" cap="flat">
            <a:solidFill>
              <a:schemeClr val="bg1"/>
            </a:solidFill>
            <a:prstDash val="solid"/>
            <a:miter/>
          </a:ln>
          <a:effectLst>
            <a:glow rad="88900">
              <a:srgbClr val="67EFBE">
                <a:alpha val="45000"/>
              </a:srgbClr>
            </a:glow>
            <a:outerShdw blurRad="50800" dist="292100" dir="5400000" algn="t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contourClr>
              <a:srgbClr val="FFD9E4"/>
            </a:contourClr>
          </a:sp3d>
        </p:spPr>
      </p:cxnSp>
    </p:spTree>
    <p:extLst>
      <p:ext uri="{BB962C8B-B14F-4D97-AF65-F5344CB8AC3E}">
        <p14:creationId xmlns:p14="http://schemas.microsoft.com/office/powerpoint/2010/main" val="2758118039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AC15"/>
        </a:solidFill>
        <a:ln w="9525" cap="flat">
          <a:noFill/>
          <a:prstDash val="solid"/>
          <a:miter/>
        </a:ln>
      </a:spPr>
      <a:bodyPr rtlCol="0" anchor="ctr"/>
      <a:lstStyle>
        <a:defPPr algn="l"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2444</TotalTime>
  <Words>256</Words>
  <Application>Microsoft Office PowerPoint</Application>
  <PresentationFormat>Широкоэкранный</PresentationFormat>
  <Paragraphs>44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Arial Unicode MS</vt:lpstr>
      <vt:lpstr>PPTMON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Александр Севрюк</cp:lastModifiedBy>
  <cp:revision>174</cp:revision>
  <dcterms:created xsi:type="dcterms:W3CDTF">2019-04-06T05:20:47Z</dcterms:created>
  <dcterms:modified xsi:type="dcterms:W3CDTF">2020-05-10T08:16:01Z</dcterms:modified>
</cp:coreProperties>
</file>

<file path=docProps/thumbnail.jpeg>
</file>